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57" r:id="rId2"/>
  </p:sldMasterIdLst>
  <p:notesMasterIdLst>
    <p:notesMasterId r:id="rId42"/>
  </p:notesMasterIdLst>
  <p:sldIdLst>
    <p:sldId id="323" r:id="rId3"/>
    <p:sldId id="262" r:id="rId4"/>
    <p:sldId id="276" r:id="rId5"/>
    <p:sldId id="278" r:id="rId6"/>
    <p:sldId id="324" r:id="rId7"/>
    <p:sldId id="282" r:id="rId8"/>
    <p:sldId id="279" r:id="rId9"/>
    <p:sldId id="264" r:id="rId10"/>
    <p:sldId id="332" r:id="rId11"/>
    <p:sldId id="327" r:id="rId12"/>
    <p:sldId id="266" r:id="rId13"/>
    <p:sldId id="294" r:id="rId14"/>
    <p:sldId id="286" r:id="rId15"/>
    <p:sldId id="268" r:id="rId16"/>
    <p:sldId id="317" r:id="rId17"/>
    <p:sldId id="318" r:id="rId18"/>
    <p:sldId id="289" r:id="rId19"/>
    <p:sldId id="290" r:id="rId20"/>
    <p:sldId id="340" r:id="rId21"/>
    <p:sldId id="339" r:id="rId22"/>
    <p:sldId id="337" r:id="rId23"/>
    <p:sldId id="333" r:id="rId24"/>
    <p:sldId id="334" r:id="rId25"/>
    <p:sldId id="335" r:id="rId26"/>
    <p:sldId id="336" r:id="rId27"/>
    <p:sldId id="269" r:id="rId28"/>
    <p:sldId id="311" r:id="rId29"/>
    <p:sldId id="291" r:id="rId30"/>
    <p:sldId id="325" r:id="rId31"/>
    <p:sldId id="292" r:id="rId32"/>
    <p:sldId id="293" r:id="rId33"/>
    <p:sldId id="319" r:id="rId34"/>
    <p:sldId id="309" r:id="rId35"/>
    <p:sldId id="321" r:id="rId36"/>
    <p:sldId id="313" r:id="rId37"/>
    <p:sldId id="312" r:id="rId38"/>
    <p:sldId id="314" r:id="rId39"/>
    <p:sldId id="322" r:id="rId40"/>
    <p:sldId id="341" r:id="rId41"/>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Black"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Black"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Black"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Black"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Black" pitchFamily="34" charset="0"/>
        <a:ea typeface="宋体" pitchFamily="2" charset="-122"/>
        <a:cs typeface="+mn-cs"/>
      </a:defRPr>
    </a:lvl5pPr>
    <a:lvl6pPr marL="2286000" algn="l" defTabSz="914400" rtl="0" eaLnBrk="1" latinLnBrk="0" hangingPunct="1">
      <a:defRPr kern="1200">
        <a:solidFill>
          <a:schemeClr val="tx1"/>
        </a:solidFill>
        <a:latin typeface="Arial Black" pitchFamily="34" charset="0"/>
        <a:ea typeface="宋体" pitchFamily="2" charset="-122"/>
        <a:cs typeface="+mn-cs"/>
      </a:defRPr>
    </a:lvl6pPr>
    <a:lvl7pPr marL="2743200" algn="l" defTabSz="914400" rtl="0" eaLnBrk="1" latinLnBrk="0" hangingPunct="1">
      <a:defRPr kern="1200">
        <a:solidFill>
          <a:schemeClr val="tx1"/>
        </a:solidFill>
        <a:latin typeface="Arial Black" pitchFamily="34" charset="0"/>
        <a:ea typeface="宋体" pitchFamily="2" charset="-122"/>
        <a:cs typeface="+mn-cs"/>
      </a:defRPr>
    </a:lvl7pPr>
    <a:lvl8pPr marL="3200400" algn="l" defTabSz="914400" rtl="0" eaLnBrk="1" latinLnBrk="0" hangingPunct="1">
      <a:defRPr kern="1200">
        <a:solidFill>
          <a:schemeClr val="tx1"/>
        </a:solidFill>
        <a:latin typeface="Arial Black" pitchFamily="34" charset="0"/>
        <a:ea typeface="宋体" pitchFamily="2" charset="-122"/>
        <a:cs typeface="+mn-cs"/>
      </a:defRPr>
    </a:lvl8pPr>
    <a:lvl9pPr marL="3657600" algn="l" defTabSz="914400" rtl="0" eaLnBrk="1" latinLnBrk="0" hangingPunct="1">
      <a:defRPr kern="1200">
        <a:solidFill>
          <a:schemeClr val="tx1"/>
        </a:solidFill>
        <a:latin typeface="Arial Black"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Rg st="1" end="40"/>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709C7"/>
    <a:srgbClr val="A1B818"/>
    <a:srgbClr val="3F2A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70" y="-96"/>
      </p:cViewPr>
      <p:guideLst>
        <p:guide orient="horz" pos="2160"/>
        <p:guide pos="28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35E9FA-7957-4618-8E53-DC733815B978}" type="doc">
      <dgm:prSet loTypeId="urn:microsoft.com/office/officeart/2005/8/layout/radial1" loCatId="relationship" qsTypeId="urn:microsoft.com/office/officeart/2005/8/quickstyle/simple1" qsCatId="simple" csTypeId="urn:microsoft.com/office/officeart/2005/8/colors/accent1_2" csCatId="accent1"/>
      <dgm:spPr/>
    </dgm:pt>
    <dgm:pt modelId="{A155AC6A-36EA-4AB5-A7C9-BBDF6854A134}">
      <dgm:prSet/>
      <dgm:spPr/>
      <dgm:t>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b="1" i="0" u="none" strike="noStrike" cap="none" normalizeH="0" baseline="0" smtClean="0">
              <a:ln>
                <a:noFill/>
              </a:ln>
              <a:solidFill>
                <a:srgbClr val="000000"/>
              </a:solidFill>
              <a:effectLst/>
              <a:latin typeface="Tahoma" pitchFamily="34" charset="0"/>
              <a:ea typeface="宋体" pitchFamily="2" charset="-122"/>
            </a:rPr>
            <a:t>病毒</a:t>
          </a:r>
          <a:endParaRPr kumimoji="0" lang="zh-CN" altLang="en-US" b="1" i="0" u="none" strike="noStrike" cap="none" normalizeH="0" baseline="0" smtClean="0">
            <a:ln>
              <a:noFill/>
            </a:ln>
            <a:solidFill>
              <a:srgbClr val="000000"/>
            </a:solidFill>
            <a:effectLst/>
            <a:latin typeface="Tahoma" pitchFamily="34" charset="0"/>
            <a:ea typeface="宋体" pitchFamily="2" charset="-122"/>
          </a:endParaRPr>
        </a:p>
      </dgm:t>
    </dgm:pt>
    <dgm:pt modelId="{3FB3A03C-4F4A-4190-814B-7AABCD95DA86}" type="parTrans" cxnId="{D857ECDA-744C-4F91-826A-93E1CE38BEFD}">
      <dgm:prSet/>
      <dgm:spPr/>
    </dgm:pt>
    <dgm:pt modelId="{EAC470FC-1A9E-4808-B6F0-884172DD1F9C}" type="sibTrans" cxnId="{D857ECDA-744C-4F91-826A-93E1CE38BEFD}">
      <dgm:prSet/>
      <dgm:spPr/>
    </dgm:pt>
    <dgm:pt modelId="{597AFB2E-382F-47C5-9AEB-D961AFC9756E}" type="pres">
      <dgm:prSet presAssocID="{2035E9FA-7957-4618-8E53-DC733815B978}" presName="cycle" presStyleCnt="0">
        <dgm:presLayoutVars>
          <dgm:chMax val="1"/>
          <dgm:dir/>
          <dgm:animLvl val="ctr"/>
          <dgm:resizeHandles val="exact"/>
        </dgm:presLayoutVars>
      </dgm:prSet>
      <dgm:spPr/>
    </dgm:pt>
    <dgm:pt modelId="{BA2A37AC-4A6F-4D03-8F7A-2C5D88A17B79}" type="pres">
      <dgm:prSet presAssocID="{A155AC6A-36EA-4AB5-A7C9-BBDF6854A134}" presName="centerShape" presStyleLbl="node0" presStyleIdx="0" presStyleCnt="1"/>
      <dgm:spPr/>
    </dgm:pt>
  </dgm:ptLst>
  <dgm:cxnLst>
    <dgm:cxn modelId="{5843D314-A04D-440B-95E0-EAC60424E914}" type="presOf" srcId="{A155AC6A-36EA-4AB5-A7C9-BBDF6854A134}" destId="{BA2A37AC-4A6F-4D03-8F7A-2C5D88A17B79}" srcOrd="0" destOrd="0" presId="urn:microsoft.com/office/officeart/2005/8/layout/radial1"/>
    <dgm:cxn modelId="{B6250384-E8C9-42FF-A904-B869ADE9E0FC}" type="presOf" srcId="{2035E9FA-7957-4618-8E53-DC733815B978}" destId="{597AFB2E-382F-47C5-9AEB-D961AFC9756E}" srcOrd="0" destOrd="0" presId="urn:microsoft.com/office/officeart/2005/8/layout/radial1"/>
    <dgm:cxn modelId="{D857ECDA-744C-4F91-826A-93E1CE38BEFD}" srcId="{2035E9FA-7957-4618-8E53-DC733815B978}" destId="{A155AC6A-36EA-4AB5-A7C9-BBDF6854A134}" srcOrd="0" destOrd="0" parTransId="{3FB3A03C-4F4A-4190-814B-7AABCD95DA86}" sibTransId="{EAC470FC-1A9E-4808-B6F0-884172DD1F9C}"/>
    <dgm:cxn modelId="{894F7A42-5A0C-4B6C-A778-C56234E276E5}" type="presParOf" srcId="{597AFB2E-382F-47C5-9AEB-D961AFC9756E}" destId="{BA2A37AC-4A6F-4D03-8F7A-2C5D88A17B79}" srcOrd="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zh-CN" altLang="en-US"/>
          </a:p>
        </p:txBody>
      </p:sp>
      <p:sp>
        <p:nvSpPr>
          <p:cNvPr id="5123"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fld id="{9950CD18-FFC9-47BC-A416-706F99E3638D}" type="datetimeFigureOut">
              <a:rPr lang="zh-CN" altLang="en-US"/>
              <a:pPr/>
              <a:t>2015/8/25 Tuesday</a:t>
            </a:fld>
            <a:endParaRPr lang="en-US"/>
          </a:p>
        </p:txBody>
      </p:sp>
      <p:sp>
        <p:nvSpPr>
          <p:cNvPr id="5124"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125"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6"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zh-CN" altLang="en-US"/>
          </a:p>
        </p:txBody>
      </p:sp>
      <p:sp>
        <p:nvSpPr>
          <p:cNvPr id="5127"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8E100058-728F-49A7-A2EB-946D3E080F71}" type="slidenum">
              <a:rPr lang="zh-CN" altLang="en-US"/>
              <a:pPr/>
              <a:t>‹#›</a:t>
            </a:fld>
            <a:endParaRPr lang="en-US"/>
          </a:p>
        </p:txBody>
      </p:sp>
    </p:spTree>
    <p:extLst>
      <p:ext uri="{BB962C8B-B14F-4D97-AF65-F5344CB8AC3E}">
        <p14:creationId xmlns:p14="http://schemas.microsoft.com/office/powerpoint/2010/main" val="7202179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noTextEdit="1"/>
          </p:cNvSpPr>
          <p:nvPr>
            <p:ph type="sldImg"/>
          </p:nvPr>
        </p:nvSpPr>
        <p:spPr/>
      </p:sp>
      <p:sp>
        <p:nvSpPr>
          <p:cNvPr id="35843" name="Rectangle 3"/>
          <p:cNvSpPr>
            <a:spLocks noGrp="1" noChangeArrowheads="1"/>
          </p:cNvSpPr>
          <p:nvPr>
            <p:ph type="body" idx="1"/>
          </p:nvPr>
        </p:nvSpPr>
        <p:spPr/>
        <p:txBody>
          <a:bodyPr/>
          <a:lstStyle/>
          <a:p>
            <a:r>
              <a:rPr lang="en-US"/>
              <a:t>【</a:t>
            </a:r>
            <a:r>
              <a:rPr lang="zh-CN" altLang="en-US"/>
              <a:t>图片说明</a:t>
            </a:r>
            <a:r>
              <a:rPr lang="en-US"/>
              <a:t>】</a:t>
            </a:r>
          </a:p>
          <a:p>
            <a:r>
              <a:rPr lang="zh-CN" altLang="en-US"/>
              <a:t>第一个记载的植物病毒病的是郁金香碎色病，因为至今荷兰阿姆斯特丹的</a:t>
            </a:r>
            <a:r>
              <a:rPr lang="en-US"/>
              <a:t>Rijks</a:t>
            </a:r>
            <a:r>
              <a:rPr lang="zh-CN" altLang="en-US"/>
              <a:t>博物馆还保存着一张</a:t>
            </a:r>
            <a:r>
              <a:rPr lang="en-US"/>
              <a:t>1619</a:t>
            </a:r>
            <a:r>
              <a:rPr lang="zh-CN" altLang="en-US"/>
              <a:t>年荷兰画师的一幅得病的郁金香静物画。这种病一般不会影响郁金香的生长，相反会使郁金香开出色彩斑斓的花朵。荷兰人一度曾十分偏爱这种斑斓的色彩。据记载一个得病郁金香球茎竟能换来牛、猪、羊甚至成吨的谷物或上千磅的奶酪。在</a:t>
            </a:r>
            <a:r>
              <a:rPr lang="en-US"/>
              <a:t>1634-1637</a:t>
            </a:r>
            <a:r>
              <a:rPr lang="zh-CN" altLang="en-US"/>
              <a:t>年的荷兰，这种嗜好达到了可称做</a:t>
            </a:r>
            <a:r>
              <a:rPr lang="zh-CN" altLang="en-US">
                <a:latin typeface="Arial"/>
              </a:rPr>
              <a:t>“</a:t>
            </a:r>
            <a:r>
              <a:rPr lang="zh-CN" altLang="en-US"/>
              <a:t>郁金香热</a:t>
            </a:r>
            <a:r>
              <a:rPr lang="zh-CN" altLang="en-US">
                <a:latin typeface="Arial"/>
              </a:rPr>
              <a:t>”</a:t>
            </a:r>
            <a:r>
              <a:rPr lang="zh-CN" altLang="en-US"/>
              <a:t>的高潮。使我们知道在十七世纪就存在一种植物病毒病</a:t>
            </a:r>
            <a:r>
              <a:rPr lang="en-US"/>
              <a:t>----</a:t>
            </a:r>
            <a:r>
              <a:rPr lang="zh-CN" altLang="en-US"/>
              <a:t>郁金香碎色病。 </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050" name="Group 2"/>
          <p:cNvGrpSpPr>
            <a:grpSpLocks/>
          </p:cNvGrpSpPr>
          <p:nvPr/>
        </p:nvGrpSpPr>
        <p:grpSpPr bwMode="auto">
          <a:xfrm>
            <a:off x="2084388" y="296863"/>
            <a:ext cx="6823075" cy="5353050"/>
            <a:chOff x="0" y="0"/>
            <a:chExt cx="4298" cy="3372"/>
          </a:xfrm>
        </p:grpSpPr>
        <p:grpSp>
          <p:nvGrpSpPr>
            <p:cNvPr id="2051" name="Group 3"/>
            <p:cNvGrpSpPr>
              <a:grpSpLocks/>
            </p:cNvGrpSpPr>
            <p:nvPr/>
          </p:nvGrpSpPr>
          <p:grpSpPr bwMode="auto">
            <a:xfrm>
              <a:off x="881" y="414"/>
              <a:ext cx="596" cy="447"/>
              <a:chOff x="0" y="0"/>
              <a:chExt cx="768" cy="576"/>
            </a:xfrm>
          </p:grpSpPr>
          <p:sp>
            <p:nvSpPr>
              <p:cNvPr id="2052" name="Oval 4"/>
              <p:cNvSpPr>
                <a:spLocks noChangeArrowheads="1"/>
              </p:cNvSpPr>
              <p:nvPr/>
            </p:nvSpPr>
            <p:spPr bwMode="auto">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3" name="Oval 5"/>
              <p:cNvSpPr>
                <a:spLocks noChangeArrowheads="1"/>
              </p:cNvSpPr>
              <p:nvPr/>
            </p:nvSpPr>
            <p:spPr bwMode="auto">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54" name="Group 6"/>
            <p:cNvGrpSpPr>
              <a:grpSpLocks/>
            </p:cNvGrpSpPr>
            <p:nvPr/>
          </p:nvGrpSpPr>
          <p:grpSpPr bwMode="auto">
            <a:xfrm>
              <a:off x="0" y="0"/>
              <a:ext cx="4298" cy="3372"/>
              <a:chOff x="0" y="0"/>
              <a:chExt cx="5533" cy="4341"/>
            </a:xfrm>
          </p:grpSpPr>
          <p:grpSp>
            <p:nvGrpSpPr>
              <p:cNvPr id="2055" name="Group 7"/>
              <p:cNvGrpSpPr>
                <a:grpSpLocks/>
              </p:cNvGrpSpPr>
              <p:nvPr/>
            </p:nvGrpSpPr>
            <p:grpSpPr bwMode="auto">
              <a:xfrm>
                <a:off x="0" y="0"/>
                <a:ext cx="5470" cy="4341"/>
                <a:chOff x="0" y="0"/>
                <a:chExt cx="5470" cy="4341"/>
              </a:xfrm>
            </p:grpSpPr>
            <p:grpSp>
              <p:nvGrpSpPr>
                <p:cNvPr id="2056" name="Group 8"/>
                <p:cNvGrpSpPr>
                  <a:grpSpLocks/>
                </p:cNvGrpSpPr>
                <p:nvPr/>
              </p:nvGrpSpPr>
              <p:grpSpPr bwMode="auto">
                <a:xfrm>
                  <a:off x="1339" y="786"/>
                  <a:ext cx="2919" cy="2151"/>
                  <a:chOff x="0" y="0"/>
                  <a:chExt cx="2919" cy="2151"/>
                </a:xfrm>
              </p:grpSpPr>
              <p:sp>
                <p:nvSpPr>
                  <p:cNvPr id="2057" name="Oval 9"/>
                  <p:cNvSpPr>
                    <a:spLocks noChangeArrowheads="1"/>
                  </p:cNvSpPr>
                  <p:nvPr/>
                </p:nvSpPr>
                <p:spPr bwMode="auto">
                  <a:xfrm>
                    <a:off x="0" y="0"/>
                    <a:ext cx="2919" cy="2151"/>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58" name="Oval 10"/>
                  <p:cNvSpPr>
                    <a:spLocks noChangeArrowheads="1"/>
                  </p:cNvSpPr>
                  <p:nvPr/>
                </p:nvSpPr>
                <p:spPr bwMode="auto">
                  <a:xfrm>
                    <a:off x="1115" y="787"/>
                    <a:ext cx="579" cy="406"/>
                  </a:xfrm>
                  <a:prstGeom prst="ellipse">
                    <a:avLst/>
                  </a:prstGeom>
                  <a:gradFill rotWithShape="0">
                    <a:gsLst>
                      <a:gs pos="0">
                        <a:schemeClr val="accent2"/>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59" name="Group 11"/>
                <p:cNvGrpSpPr>
                  <a:grpSpLocks/>
                </p:cNvGrpSpPr>
                <p:nvPr/>
              </p:nvGrpSpPr>
              <p:grpSpPr bwMode="auto">
                <a:xfrm>
                  <a:off x="0" y="0"/>
                  <a:ext cx="5470" cy="4341"/>
                  <a:chOff x="0" y="0"/>
                  <a:chExt cx="5470" cy="4341"/>
                </a:xfrm>
              </p:grpSpPr>
              <p:grpSp>
                <p:nvGrpSpPr>
                  <p:cNvPr id="2060" name="Group 12"/>
                  <p:cNvGrpSpPr>
                    <a:grpSpLocks/>
                  </p:cNvGrpSpPr>
                  <p:nvPr/>
                </p:nvGrpSpPr>
                <p:grpSpPr bwMode="auto">
                  <a:xfrm>
                    <a:off x="3545" y="1502"/>
                    <a:ext cx="1258" cy="2327"/>
                    <a:chOff x="0" y="0"/>
                    <a:chExt cx="1258" cy="2327"/>
                  </a:xfrm>
                </p:grpSpPr>
                <p:sp>
                  <p:nvSpPr>
                    <p:cNvPr id="2061" name="未知"/>
                    <p:cNvSpPr>
                      <a:spLocks/>
                    </p:cNvSpPr>
                    <p:nvPr/>
                  </p:nvSpPr>
                  <p:spPr bwMode="auto">
                    <a:xfrm rot="2711884">
                      <a:off x="-706"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62" name="未知"/>
                    <p:cNvSpPr>
                      <a:spLocks/>
                    </p:cNvSpPr>
                    <p:nvPr/>
                  </p:nvSpPr>
                  <p:spPr bwMode="auto">
                    <a:xfrm rot="2711884">
                      <a:off x="548" y="1618"/>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63" name="Group 15"/>
                  <p:cNvGrpSpPr>
                    <a:grpSpLocks/>
                  </p:cNvGrpSpPr>
                  <p:nvPr/>
                </p:nvGrpSpPr>
                <p:grpSpPr bwMode="auto">
                  <a:xfrm>
                    <a:off x="2938" y="1991"/>
                    <a:ext cx="2463" cy="1332"/>
                    <a:chOff x="0" y="0"/>
                    <a:chExt cx="2463" cy="1332"/>
                  </a:xfrm>
                </p:grpSpPr>
                <p:sp>
                  <p:nvSpPr>
                    <p:cNvPr id="2064" name="未知"/>
                    <p:cNvSpPr>
                      <a:spLocks/>
                    </p:cNvSpPr>
                    <p:nvPr/>
                  </p:nvSpPr>
                  <p:spPr bwMode="auto">
                    <a:xfrm rot="2104081">
                      <a:off x="0" y="0"/>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65" name="未知"/>
                    <p:cNvSpPr>
                      <a:spLocks/>
                    </p:cNvSpPr>
                    <p:nvPr/>
                  </p:nvSpPr>
                  <p:spPr bwMode="auto">
                    <a:xfrm rot="2104081">
                      <a:off x="1489" y="787"/>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66" name="Group 18"/>
                  <p:cNvGrpSpPr>
                    <a:grpSpLocks/>
                  </p:cNvGrpSpPr>
                  <p:nvPr/>
                </p:nvGrpSpPr>
                <p:grpSpPr bwMode="auto">
                  <a:xfrm>
                    <a:off x="2971" y="1804"/>
                    <a:ext cx="2477" cy="1064"/>
                    <a:chOff x="0" y="0"/>
                    <a:chExt cx="2477" cy="1064"/>
                  </a:xfrm>
                </p:grpSpPr>
                <p:sp>
                  <p:nvSpPr>
                    <p:cNvPr id="2067" name="未知"/>
                    <p:cNvSpPr>
                      <a:spLocks/>
                    </p:cNvSpPr>
                    <p:nvPr/>
                  </p:nvSpPr>
                  <p:spPr bwMode="auto">
                    <a:xfrm rot="1582915">
                      <a:off x="0" y="0"/>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68" name="未知"/>
                    <p:cNvSpPr>
                      <a:spLocks/>
                    </p:cNvSpPr>
                    <p:nvPr/>
                  </p:nvSpPr>
                  <p:spPr bwMode="auto">
                    <a:xfrm rot="1582915">
                      <a:off x="1545" y="588"/>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69" name="Group 21"/>
                  <p:cNvGrpSpPr>
                    <a:grpSpLocks/>
                  </p:cNvGrpSpPr>
                  <p:nvPr/>
                </p:nvGrpSpPr>
                <p:grpSpPr bwMode="auto">
                  <a:xfrm>
                    <a:off x="2998" y="1608"/>
                    <a:ext cx="2472" cy="927"/>
                    <a:chOff x="0" y="0"/>
                    <a:chExt cx="2472" cy="927"/>
                  </a:xfrm>
                </p:grpSpPr>
                <p:sp>
                  <p:nvSpPr>
                    <p:cNvPr id="2070" name="未知"/>
                    <p:cNvSpPr>
                      <a:spLocks/>
                    </p:cNvSpPr>
                    <p:nvPr/>
                  </p:nvSpPr>
                  <p:spPr bwMode="auto">
                    <a:xfrm rot="1080363">
                      <a:off x="0" y="0"/>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71" name="未知"/>
                    <p:cNvSpPr>
                      <a:spLocks/>
                    </p:cNvSpPr>
                    <p:nvPr/>
                  </p:nvSpPr>
                  <p:spPr bwMode="auto">
                    <a:xfrm rot="1080363">
                      <a:off x="1571" y="401"/>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72" name="Group 24"/>
                  <p:cNvGrpSpPr>
                    <a:grpSpLocks/>
                  </p:cNvGrpSpPr>
                  <p:nvPr/>
                </p:nvGrpSpPr>
                <p:grpSpPr bwMode="auto">
                  <a:xfrm>
                    <a:off x="3032" y="1386"/>
                    <a:ext cx="2342" cy="657"/>
                    <a:chOff x="0" y="0"/>
                    <a:chExt cx="2342" cy="657"/>
                  </a:xfrm>
                </p:grpSpPr>
                <p:sp>
                  <p:nvSpPr>
                    <p:cNvPr id="2073" name="未知"/>
                    <p:cNvSpPr>
                      <a:spLocks/>
                    </p:cNvSpPr>
                    <p:nvPr/>
                  </p:nvSpPr>
                  <p:spPr bwMode="auto">
                    <a:xfrm rot="463793">
                      <a:off x="0" y="0"/>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74" name="未知"/>
                    <p:cNvSpPr>
                      <a:spLocks/>
                    </p:cNvSpPr>
                    <p:nvPr/>
                  </p:nvSpPr>
                  <p:spPr bwMode="auto">
                    <a:xfrm rot="463793">
                      <a:off x="1512" y="168"/>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75" name="Group 27"/>
                  <p:cNvGrpSpPr>
                    <a:grpSpLocks/>
                  </p:cNvGrpSpPr>
                  <p:nvPr/>
                </p:nvGrpSpPr>
                <p:grpSpPr bwMode="auto">
                  <a:xfrm>
                    <a:off x="3057" y="1241"/>
                    <a:ext cx="2150" cy="343"/>
                    <a:chOff x="0" y="0"/>
                    <a:chExt cx="2150" cy="343"/>
                  </a:xfrm>
                </p:grpSpPr>
                <p:sp>
                  <p:nvSpPr>
                    <p:cNvPr id="2076" name="未知"/>
                    <p:cNvSpPr>
                      <a:spLocks/>
                    </p:cNvSpPr>
                    <p:nvPr/>
                  </p:nvSpPr>
                  <p:spPr bwMode="auto">
                    <a:xfrm rot="21515819">
                      <a:off x="0" y="20"/>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77" name="未知"/>
                    <p:cNvSpPr>
                      <a:spLocks/>
                    </p:cNvSpPr>
                    <p:nvPr/>
                  </p:nvSpPr>
                  <p:spPr bwMode="auto">
                    <a:xfrm rot="21515819">
                      <a:off x="1396" y="0"/>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78" name="Group 30"/>
                  <p:cNvGrpSpPr>
                    <a:grpSpLocks/>
                  </p:cNvGrpSpPr>
                  <p:nvPr/>
                </p:nvGrpSpPr>
                <p:grpSpPr bwMode="auto">
                  <a:xfrm>
                    <a:off x="3012" y="889"/>
                    <a:ext cx="1879" cy="427"/>
                    <a:chOff x="0" y="0"/>
                    <a:chExt cx="1879" cy="427"/>
                  </a:xfrm>
                </p:grpSpPr>
                <p:sp>
                  <p:nvSpPr>
                    <p:cNvPr id="2079" name="未知"/>
                    <p:cNvSpPr>
                      <a:spLocks/>
                    </p:cNvSpPr>
                    <p:nvPr/>
                  </p:nvSpPr>
                  <p:spPr bwMode="auto">
                    <a:xfrm rot="20797423">
                      <a:off x="0" y="21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80" name="未知"/>
                    <p:cNvSpPr>
                      <a:spLocks/>
                    </p:cNvSpPr>
                    <p:nvPr/>
                  </p:nvSpPr>
                  <p:spPr bwMode="auto">
                    <a:xfrm rot="20797423">
                      <a:off x="1217"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81" name="Group 33"/>
                  <p:cNvGrpSpPr>
                    <a:grpSpLocks/>
                  </p:cNvGrpSpPr>
                  <p:nvPr/>
                </p:nvGrpSpPr>
                <p:grpSpPr bwMode="auto">
                  <a:xfrm>
                    <a:off x="711" y="1625"/>
                    <a:ext cx="1257" cy="2326"/>
                    <a:chOff x="0" y="0"/>
                    <a:chExt cx="1257" cy="2326"/>
                  </a:xfrm>
                </p:grpSpPr>
                <p:sp>
                  <p:nvSpPr>
                    <p:cNvPr id="2082" name="未知"/>
                    <p:cNvSpPr>
                      <a:spLocks/>
                    </p:cNvSpPr>
                    <p:nvPr/>
                  </p:nvSpPr>
                  <p:spPr bwMode="auto">
                    <a:xfrm rot="18888116" flipH="1">
                      <a:off x="239"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83" name="未知"/>
                    <p:cNvSpPr>
                      <a:spLocks/>
                    </p:cNvSpPr>
                    <p:nvPr/>
                  </p:nvSpPr>
                  <p:spPr bwMode="auto">
                    <a:xfrm rot="18888116" flipH="1">
                      <a:off x="-218" y="1617"/>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84" name="Group 36"/>
                  <p:cNvGrpSpPr>
                    <a:grpSpLocks/>
                  </p:cNvGrpSpPr>
                  <p:nvPr/>
                </p:nvGrpSpPr>
                <p:grpSpPr bwMode="auto">
                  <a:xfrm>
                    <a:off x="69" y="2168"/>
                    <a:ext cx="2463" cy="1332"/>
                    <a:chOff x="0" y="0"/>
                    <a:chExt cx="2463" cy="1332"/>
                  </a:xfrm>
                </p:grpSpPr>
                <p:sp>
                  <p:nvSpPr>
                    <p:cNvPr id="2085" name="未知"/>
                    <p:cNvSpPr>
                      <a:spLocks/>
                    </p:cNvSpPr>
                    <p:nvPr/>
                  </p:nvSpPr>
                  <p:spPr bwMode="auto">
                    <a:xfrm rot="19495919" flipH="1">
                      <a:off x="649" y="0"/>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86" name="未知"/>
                    <p:cNvSpPr>
                      <a:spLocks/>
                    </p:cNvSpPr>
                    <p:nvPr/>
                  </p:nvSpPr>
                  <p:spPr bwMode="auto">
                    <a:xfrm rot="19495919" flipH="1">
                      <a:off x="0" y="787"/>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87" name="Group 39"/>
                  <p:cNvGrpSpPr>
                    <a:grpSpLocks/>
                  </p:cNvGrpSpPr>
                  <p:nvPr/>
                </p:nvGrpSpPr>
                <p:grpSpPr bwMode="auto">
                  <a:xfrm>
                    <a:off x="22" y="1981"/>
                    <a:ext cx="2477" cy="1064"/>
                    <a:chOff x="0" y="0"/>
                    <a:chExt cx="2477" cy="1064"/>
                  </a:xfrm>
                </p:grpSpPr>
                <p:sp>
                  <p:nvSpPr>
                    <p:cNvPr id="2088" name="未知"/>
                    <p:cNvSpPr>
                      <a:spLocks/>
                    </p:cNvSpPr>
                    <p:nvPr/>
                  </p:nvSpPr>
                  <p:spPr bwMode="auto">
                    <a:xfrm rot="20017085" flipH="1">
                      <a:off x="741" y="0"/>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89" name="未知"/>
                    <p:cNvSpPr>
                      <a:spLocks/>
                    </p:cNvSpPr>
                    <p:nvPr/>
                  </p:nvSpPr>
                  <p:spPr bwMode="auto">
                    <a:xfrm rot="20017085" flipH="1">
                      <a:off x="0" y="588"/>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90" name="Group 42"/>
                  <p:cNvGrpSpPr>
                    <a:grpSpLocks/>
                  </p:cNvGrpSpPr>
                  <p:nvPr/>
                </p:nvGrpSpPr>
                <p:grpSpPr bwMode="auto">
                  <a:xfrm>
                    <a:off x="0" y="1785"/>
                    <a:ext cx="2472" cy="927"/>
                    <a:chOff x="0" y="0"/>
                    <a:chExt cx="2472" cy="927"/>
                  </a:xfrm>
                </p:grpSpPr>
                <p:sp>
                  <p:nvSpPr>
                    <p:cNvPr id="2091" name="未知"/>
                    <p:cNvSpPr>
                      <a:spLocks/>
                    </p:cNvSpPr>
                    <p:nvPr/>
                  </p:nvSpPr>
                  <p:spPr bwMode="auto">
                    <a:xfrm rot="20519637" flipH="1">
                      <a:off x="795" y="0"/>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92" name="未知"/>
                    <p:cNvSpPr>
                      <a:spLocks/>
                    </p:cNvSpPr>
                    <p:nvPr/>
                  </p:nvSpPr>
                  <p:spPr bwMode="auto">
                    <a:xfrm rot="20519637" flipH="1">
                      <a:off x="0" y="401"/>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93" name="Group 45"/>
                  <p:cNvGrpSpPr>
                    <a:grpSpLocks/>
                  </p:cNvGrpSpPr>
                  <p:nvPr/>
                </p:nvGrpSpPr>
                <p:grpSpPr bwMode="auto">
                  <a:xfrm>
                    <a:off x="96" y="1563"/>
                    <a:ext cx="2342" cy="657"/>
                    <a:chOff x="0" y="0"/>
                    <a:chExt cx="2342" cy="657"/>
                  </a:xfrm>
                </p:grpSpPr>
                <p:sp>
                  <p:nvSpPr>
                    <p:cNvPr id="2094" name="未知"/>
                    <p:cNvSpPr>
                      <a:spLocks/>
                    </p:cNvSpPr>
                    <p:nvPr/>
                  </p:nvSpPr>
                  <p:spPr bwMode="auto">
                    <a:xfrm rot="21136207" flipH="1">
                      <a:off x="797" y="0"/>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95" name="未知"/>
                    <p:cNvSpPr>
                      <a:spLocks/>
                    </p:cNvSpPr>
                    <p:nvPr/>
                  </p:nvSpPr>
                  <p:spPr bwMode="auto">
                    <a:xfrm rot="21136207" flipH="1">
                      <a:off x="0" y="168"/>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96" name="Group 48"/>
                  <p:cNvGrpSpPr>
                    <a:grpSpLocks/>
                  </p:cNvGrpSpPr>
                  <p:nvPr/>
                </p:nvGrpSpPr>
                <p:grpSpPr bwMode="auto">
                  <a:xfrm>
                    <a:off x="263" y="1418"/>
                    <a:ext cx="2150" cy="343"/>
                    <a:chOff x="0" y="0"/>
                    <a:chExt cx="2150" cy="343"/>
                  </a:xfrm>
                </p:grpSpPr>
                <p:sp>
                  <p:nvSpPr>
                    <p:cNvPr id="2097" name="未知"/>
                    <p:cNvSpPr>
                      <a:spLocks/>
                    </p:cNvSpPr>
                    <p:nvPr/>
                  </p:nvSpPr>
                  <p:spPr bwMode="auto">
                    <a:xfrm rot="84181" flipH="1">
                      <a:off x="746" y="20"/>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98" name="未知"/>
                    <p:cNvSpPr>
                      <a:spLocks/>
                    </p:cNvSpPr>
                    <p:nvPr/>
                  </p:nvSpPr>
                  <p:spPr bwMode="auto">
                    <a:xfrm rot="84181" flipH="1">
                      <a:off x="0" y="0"/>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99" name="Group 51"/>
                  <p:cNvGrpSpPr>
                    <a:grpSpLocks/>
                  </p:cNvGrpSpPr>
                  <p:nvPr/>
                </p:nvGrpSpPr>
                <p:grpSpPr bwMode="auto">
                  <a:xfrm>
                    <a:off x="579" y="1066"/>
                    <a:ext cx="1879" cy="427"/>
                    <a:chOff x="0" y="0"/>
                    <a:chExt cx="1879" cy="427"/>
                  </a:xfrm>
                </p:grpSpPr>
                <p:sp>
                  <p:nvSpPr>
                    <p:cNvPr id="2100" name="未知"/>
                    <p:cNvSpPr>
                      <a:spLocks/>
                    </p:cNvSpPr>
                    <p:nvPr/>
                  </p:nvSpPr>
                  <p:spPr bwMode="auto">
                    <a:xfrm rot="802577" flipH="1">
                      <a:off x="646" y="21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01" name="未知"/>
                    <p:cNvSpPr>
                      <a:spLocks/>
                    </p:cNvSpPr>
                    <p:nvPr/>
                  </p:nvSpPr>
                  <p:spPr bwMode="auto">
                    <a:xfrm rot="802577" flipH="1">
                      <a:off x="0"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02" name="Group 54"/>
                  <p:cNvGrpSpPr>
                    <a:grpSpLocks/>
                  </p:cNvGrpSpPr>
                  <p:nvPr/>
                </p:nvGrpSpPr>
                <p:grpSpPr bwMode="auto">
                  <a:xfrm>
                    <a:off x="690" y="871"/>
                    <a:ext cx="1850" cy="554"/>
                    <a:chOff x="0" y="0"/>
                    <a:chExt cx="1850" cy="554"/>
                  </a:xfrm>
                </p:grpSpPr>
                <p:sp>
                  <p:nvSpPr>
                    <p:cNvPr id="2103" name="未知"/>
                    <p:cNvSpPr>
                      <a:spLocks/>
                    </p:cNvSpPr>
                    <p:nvPr/>
                  </p:nvSpPr>
                  <p:spPr bwMode="auto">
                    <a:xfrm rot="1277472" flipH="1">
                      <a:off x="617" y="339"/>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04" name="未知"/>
                    <p:cNvSpPr>
                      <a:spLocks/>
                    </p:cNvSpPr>
                    <p:nvPr/>
                  </p:nvSpPr>
                  <p:spPr bwMode="auto">
                    <a:xfrm rot="1277472" flipH="1">
                      <a:off x="0"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05" name="Group 57"/>
                  <p:cNvGrpSpPr>
                    <a:grpSpLocks/>
                  </p:cNvGrpSpPr>
                  <p:nvPr/>
                </p:nvGrpSpPr>
                <p:grpSpPr bwMode="auto">
                  <a:xfrm>
                    <a:off x="911" y="589"/>
                    <a:ext cx="1767" cy="743"/>
                    <a:chOff x="0" y="0"/>
                    <a:chExt cx="1767" cy="743"/>
                  </a:xfrm>
                </p:grpSpPr>
                <p:sp>
                  <p:nvSpPr>
                    <p:cNvPr id="2106" name="未知"/>
                    <p:cNvSpPr>
                      <a:spLocks/>
                    </p:cNvSpPr>
                    <p:nvPr/>
                  </p:nvSpPr>
                  <p:spPr bwMode="auto">
                    <a:xfrm rot="2028409" flipH="1">
                      <a:off x="534" y="528"/>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07" name="未知"/>
                    <p:cNvSpPr>
                      <a:spLocks/>
                    </p:cNvSpPr>
                    <p:nvPr/>
                  </p:nvSpPr>
                  <p:spPr bwMode="auto">
                    <a:xfrm rot="2028409" flipH="1">
                      <a:off x="0"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08" name="Group 60"/>
                  <p:cNvGrpSpPr>
                    <a:grpSpLocks/>
                  </p:cNvGrpSpPr>
                  <p:nvPr/>
                </p:nvGrpSpPr>
                <p:grpSpPr bwMode="auto">
                  <a:xfrm>
                    <a:off x="1120" y="300"/>
                    <a:ext cx="1693" cy="892"/>
                    <a:chOff x="0" y="0"/>
                    <a:chExt cx="1693" cy="892"/>
                  </a:xfrm>
                </p:grpSpPr>
                <p:sp>
                  <p:nvSpPr>
                    <p:cNvPr id="2109" name="未知"/>
                    <p:cNvSpPr>
                      <a:spLocks/>
                    </p:cNvSpPr>
                    <p:nvPr/>
                  </p:nvSpPr>
                  <p:spPr bwMode="auto">
                    <a:xfrm rot="2664423" flipH="1">
                      <a:off x="442" y="677"/>
                      <a:ext cx="125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10" name="未知"/>
                    <p:cNvSpPr>
                      <a:spLocks/>
                    </p:cNvSpPr>
                    <p:nvPr/>
                  </p:nvSpPr>
                  <p:spPr bwMode="auto">
                    <a:xfrm rot="2664423" flipH="1">
                      <a:off x="0" y="0"/>
                      <a:ext cx="67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11" name="Group 63"/>
                  <p:cNvGrpSpPr>
                    <a:grpSpLocks/>
                  </p:cNvGrpSpPr>
                  <p:nvPr/>
                </p:nvGrpSpPr>
                <p:grpSpPr bwMode="auto">
                  <a:xfrm>
                    <a:off x="1707" y="76"/>
                    <a:ext cx="778" cy="1512"/>
                    <a:chOff x="0" y="0"/>
                    <a:chExt cx="778" cy="1512"/>
                  </a:xfrm>
                </p:grpSpPr>
                <p:sp>
                  <p:nvSpPr>
                    <p:cNvPr id="2112" name="未知"/>
                    <p:cNvSpPr>
                      <a:spLocks/>
                    </p:cNvSpPr>
                    <p:nvPr/>
                  </p:nvSpPr>
                  <p:spPr bwMode="auto">
                    <a:xfrm rot="3473776" flipH="1">
                      <a:off x="119" y="852"/>
                      <a:ext cx="1100"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13" name="未知"/>
                    <p:cNvSpPr>
                      <a:spLocks/>
                    </p:cNvSpPr>
                    <p:nvPr/>
                  </p:nvSpPr>
                  <p:spPr bwMode="auto">
                    <a:xfrm rot="3473776" flipH="1">
                      <a:off x="-127" y="127"/>
                      <a:ext cx="591"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14" name="Group 66"/>
                  <p:cNvGrpSpPr>
                    <a:grpSpLocks/>
                  </p:cNvGrpSpPr>
                  <p:nvPr/>
                </p:nvGrpSpPr>
                <p:grpSpPr bwMode="auto">
                  <a:xfrm>
                    <a:off x="2009" y="0"/>
                    <a:ext cx="634" cy="1534"/>
                    <a:chOff x="0" y="0"/>
                    <a:chExt cx="634" cy="1534"/>
                  </a:xfrm>
                </p:grpSpPr>
                <p:sp>
                  <p:nvSpPr>
                    <p:cNvPr id="2115" name="未知"/>
                    <p:cNvSpPr>
                      <a:spLocks/>
                    </p:cNvSpPr>
                    <p:nvPr/>
                  </p:nvSpPr>
                  <p:spPr bwMode="auto">
                    <a:xfrm rot="4126479" flipH="1">
                      <a:off x="-6" y="894"/>
                      <a:ext cx="106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16" name="未知"/>
                    <p:cNvSpPr>
                      <a:spLocks/>
                    </p:cNvSpPr>
                    <p:nvPr/>
                  </p:nvSpPr>
                  <p:spPr bwMode="auto">
                    <a:xfrm rot="4126479" flipH="1">
                      <a:off x="-116" y="116"/>
                      <a:ext cx="570"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17" name="Group 69"/>
                  <p:cNvGrpSpPr>
                    <a:grpSpLocks/>
                  </p:cNvGrpSpPr>
                  <p:nvPr/>
                </p:nvGrpSpPr>
                <p:grpSpPr bwMode="auto">
                  <a:xfrm>
                    <a:off x="2896" y="644"/>
                    <a:ext cx="1845" cy="566"/>
                    <a:chOff x="0" y="0"/>
                    <a:chExt cx="1845" cy="566"/>
                  </a:xfrm>
                </p:grpSpPr>
                <p:sp>
                  <p:nvSpPr>
                    <p:cNvPr id="2118" name="未知"/>
                    <p:cNvSpPr>
                      <a:spLocks/>
                    </p:cNvSpPr>
                    <p:nvPr/>
                  </p:nvSpPr>
                  <p:spPr bwMode="auto">
                    <a:xfrm rot="20274565">
                      <a:off x="0" y="351"/>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19" name="未知"/>
                    <p:cNvSpPr>
                      <a:spLocks/>
                    </p:cNvSpPr>
                    <p:nvPr/>
                  </p:nvSpPr>
                  <p:spPr bwMode="auto">
                    <a:xfrm rot="20274565">
                      <a:off x="1183"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20" name="Group 72"/>
                  <p:cNvGrpSpPr>
                    <a:grpSpLocks/>
                  </p:cNvGrpSpPr>
                  <p:nvPr/>
                </p:nvGrpSpPr>
                <p:grpSpPr bwMode="auto">
                  <a:xfrm>
                    <a:off x="2757" y="417"/>
                    <a:ext cx="1781" cy="717"/>
                    <a:chOff x="0" y="0"/>
                    <a:chExt cx="1781" cy="717"/>
                  </a:xfrm>
                </p:grpSpPr>
                <p:sp>
                  <p:nvSpPr>
                    <p:cNvPr id="2121" name="未知"/>
                    <p:cNvSpPr>
                      <a:spLocks/>
                    </p:cNvSpPr>
                    <p:nvPr/>
                  </p:nvSpPr>
                  <p:spPr bwMode="auto">
                    <a:xfrm rot="19678936">
                      <a:off x="0" y="50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22" name="未知"/>
                    <p:cNvSpPr>
                      <a:spLocks/>
                    </p:cNvSpPr>
                    <p:nvPr/>
                  </p:nvSpPr>
                  <p:spPr bwMode="auto">
                    <a:xfrm rot="19678936">
                      <a:off x="1119"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123" name="未知"/>
                  <p:cNvSpPr>
                    <a:spLocks/>
                  </p:cNvSpPr>
                  <p:nvPr/>
                </p:nvSpPr>
                <p:spPr bwMode="auto">
                  <a:xfrm rot="4578754" flipH="1">
                    <a:off x="2173" y="947"/>
                    <a:ext cx="1027" cy="14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24" name="未知"/>
                  <p:cNvSpPr>
                    <a:spLocks/>
                  </p:cNvSpPr>
                  <p:nvPr/>
                </p:nvSpPr>
                <p:spPr bwMode="auto">
                  <a:xfrm rot="4578754" flipH="1">
                    <a:off x="2197" y="194"/>
                    <a:ext cx="552" cy="22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125" name="Group 77"/>
                  <p:cNvGrpSpPr>
                    <a:grpSpLocks/>
                  </p:cNvGrpSpPr>
                  <p:nvPr/>
                </p:nvGrpSpPr>
                <p:grpSpPr bwMode="auto">
                  <a:xfrm>
                    <a:off x="2874" y="13"/>
                    <a:ext cx="640" cy="1520"/>
                    <a:chOff x="0" y="0"/>
                    <a:chExt cx="640" cy="1520"/>
                  </a:xfrm>
                </p:grpSpPr>
                <p:sp>
                  <p:nvSpPr>
                    <p:cNvPr id="2126" name="未知"/>
                    <p:cNvSpPr>
                      <a:spLocks/>
                    </p:cNvSpPr>
                    <p:nvPr/>
                  </p:nvSpPr>
                  <p:spPr bwMode="auto">
                    <a:xfrm rot="17742246">
                      <a:off x="-439" y="897"/>
                      <a:ext cx="1062" cy="1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27" name="未知"/>
                    <p:cNvSpPr>
                      <a:spLocks/>
                    </p:cNvSpPr>
                    <p:nvPr/>
                  </p:nvSpPr>
                  <p:spPr bwMode="auto">
                    <a:xfrm rot="17742246">
                      <a:off x="209" y="138"/>
                      <a:ext cx="570" cy="2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28" name="Group 80"/>
                  <p:cNvGrpSpPr>
                    <a:grpSpLocks/>
                  </p:cNvGrpSpPr>
                  <p:nvPr/>
                </p:nvGrpSpPr>
                <p:grpSpPr bwMode="auto">
                  <a:xfrm>
                    <a:off x="3008" y="135"/>
                    <a:ext cx="1017" cy="1464"/>
                    <a:chOff x="0" y="0"/>
                    <a:chExt cx="1017" cy="1464"/>
                  </a:xfrm>
                </p:grpSpPr>
                <p:sp>
                  <p:nvSpPr>
                    <p:cNvPr id="2129" name="未知"/>
                    <p:cNvSpPr>
                      <a:spLocks/>
                    </p:cNvSpPr>
                    <p:nvPr/>
                  </p:nvSpPr>
                  <p:spPr bwMode="auto">
                    <a:xfrm rot="18822740">
                      <a:off x="-443" y="750"/>
                      <a:ext cx="1155" cy="270"/>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30" name="未知"/>
                    <p:cNvSpPr>
                      <a:spLocks/>
                    </p:cNvSpPr>
                    <p:nvPr/>
                  </p:nvSpPr>
                  <p:spPr bwMode="auto">
                    <a:xfrm rot="18822740">
                      <a:off x="494" y="96"/>
                      <a:ext cx="620" cy="42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31" name="Group 83"/>
                  <p:cNvGrpSpPr>
                    <a:grpSpLocks/>
                  </p:cNvGrpSpPr>
                  <p:nvPr/>
                </p:nvGrpSpPr>
                <p:grpSpPr bwMode="auto">
                  <a:xfrm>
                    <a:off x="2804" y="4"/>
                    <a:ext cx="243" cy="1448"/>
                    <a:chOff x="0" y="0"/>
                    <a:chExt cx="243" cy="1448"/>
                  </a:xfrm>
                </p:grpSpPr>
                <p:sp>
                  <p:nvSpPr>
                    <p:cNvPr id="2132" name="未知"/>
                    <p:cNvSpPr>
                      <a:spLocks/>
                    </p:cNvSpPr>
                    <p:nvPr/>
                  </p:nvSpPr>
                  <p:spPr bwMode="auto">
                    <a:xfrm rot="16696252">
                      <a:off x="-434" y="928"/>
                      <a:ext cx="954" cy="8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33" name="未知"/>
                    <p:cNvSpPr>
                      <a:spLocks/>
                    </p:cNvSpPr>
                    <p:nvPr/>
                  </p:nvSpPr>
                  <p:spPr bwMode="auto">
                    <a:xfrm rot="16696252">
                      <a:off x="-80" y="186"/>
                      <a:ext cx="512" cy="13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34" name="Group 86"/>
                  <p:cNvGrpSpPr>
                    <a:grpSpLocks/>
                  </p:cNvGrpSpPr>
                  <p:nvPr/>
                </p:nvGrpSpPr>
                <p:grpSpPr bwMode="auto">
                  <a:xfrm>
                    <a:off x="1017" y="1741"/>
                    <a:ext cx="1085" cy="2450"/>
                    <a:chOff x="0" y="0"/>
                    <a:chExt cx="1085" cy="2450"/>
                  </a:xfrm>
                </p:grpSpPr>
                <p:sp>
                  <p:nvSpPr>
                    <p:cNvPr id="2135" name="未知"/>
                    <p:cNvSpPr>
                      <a:spLocks/>
                    </p:cNvSpPr>
                    <p:nvPr/>
                  </p:nvSpPr>
                  <p:spPr bwMode="auto">
                    <a:xfrm rot="18335692" flipH="1">
                      <a:off x="67"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36" name="未知"/>
                    <p:cNvSpPr>
                      <a:spLocks/>
                    </p:cNvSpPr>
                    <p:nvPr/>
                  </p:nvSpPr>
                  <p:spPr bwMode="auto">
                    <a:xfrm rot="18335692" flipH="1">
                      <a:off x="-218" y="1741"/>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37" name="Group 89"/>
                  <p:cNvGrpSpPr>
                    <a:grpSpLocks/>
                  </p:cNvGrpSpPr>
                  <p:nvPr/>
                </p:nvGrpSpPr>
                <p:grpSpPr bwMode="auto">
                  <a:xfrm>
                    <a:off x="1529" y="1908"/>
                    <a:ext cx="766" cy="2373"/>
                    <a:chOff x="0" y="0"/>
                    <a:chExt cx="766" cy="2373"/>
                  </a:xfrm>
                </p:grpSpPr>
                <p:sp>
                  <p:nvSpPr>
                    <p:cNvPr id="2138" name="未知"/>
                    <p:cNvSpPr>
                      <a:spLocks/>
                    </p:cNvSpPr>
                    <p:nvPr/>
                  </p:nvSpPr>
                  <p:spPr bwMode="auto">
                    <a:xfrm rot="17542885" flipH="1">
                      <a:off x="-188" y="642"/>
                      <a:ext cx="159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39" name="未知"/>
                    <p:cNvSpPr>
                      <a:spLocks/>
                    </p:cNvSpPr>
                    <p:nvPr/>
                  </p:nvSpPr>
                  <p:spPr bwMode="auto">
                    <a:xfrm rot="17542885" flipH="1">
                      <a:off x="-183" y="1700"/>
                      <a:ext cx="856"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40" name="Group 92"/>
                  <p:cNvGrpSpPr>
                    <a:grpSpLocks/>
                  </p:cNvGrpSpPr>
                  <p:nvPr/>
                </p:nvGrpSpPr>
                <p:grpSpPr bwMode="auto">
                  <a:xfrm rot="88588">
                    <a:off x="2061" y="1962"/>
                    <a:ext cx="459" cy="2329"/>
                    <a:chOff x="0" y="0"/>
                    <a:chExt cx="492" cy="2604"/>
                  </a:xfrm>
                </p:grpSpPr>
                <p:sp>
                  <p:nvSpPr>
                    <p:cNvPr id="2141" name="未知"/>
                    <p:cNvSpPr>
                      <a:spLocks/>
                    </p:cNvSpPr>
                    <p:nvPr/>
                  </p:nvSpPr>
                  <p:spPr bwMode="auto">
                    <a:xfrm rot="16782062" flipH="1">
                      <a:off x="-516" y="705"/>
                      <a:ext cx="1711" cy="301"/>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42" name="未知"/>
                    <p:cNvSpPr>
                      <a:spLocks/>
                    </p:cNvSpPr>
                    <p:nvPr/>
                  </p:nvSpPr>
                  <p:spPr bwMode="auto">
                    <a:xfrm rot="16782062" flipH="1">
                      <a:off x="-222" y="1906"/>
                      <a:ext cx="918" cy="47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43" name="Group 95"/>
                  <p:cNvGrpSpPr>
                    <a:grpSpLocks/>
                  </p:cNvGrpSpPr>
                  <p:nvPr/>
                </p:nvGrpSpPr>
                <p:grpSpPr bwMode="auto">
                  <a:xfrm>
                    <a:off x="3408" y="1689"/>
                    <a:ext cx="1125" cy="2426"/>
                    <a:chOff x="0" y="0"/>
                    <a:chExt cx="1125" cy="2426"/>
                  </a:xfrm>
                </p:grpSpPr>
                <p:sp>
                  <p:nvSpPr>
                    <p:cNvPr id="2144" name="未知"/>
                    <p:cNvSpPr>
                      <a:spLocks/>
                    </p:cNvSpPr>
                    <p:nvPr/>
                  </p:nvSpPr>
                  <p:spPr bwMode="auto">
                    <a:xfrm rot="3144576">
                      <a:off x="-706"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45" name="未知"/>
                    <p:cNvSpPr>
                      <a:spLocks/>
                    </p:cNvSpPr>
                    <p:nvPr/>
                  </p:nvSpPr>
                  <p:spPr bwMode="auto">
                    <a:xfrm rot="3144576">
                      <a:off x="415" y="1717"/>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46" name="Group 98"/>
                  <p:cNvGrpSpPr>
                    <a:grpSpLocks/>
                  </p:cNvGrpSpPr>
                  <p:nvPr/>
                </p:nvGrpSpPr>
                <p:grpSpPr bwMode="auto">
                  <a:xfrm>
                    <a:off x="3255" y="1838"/>
                    <a:ext cx="883" cy="2426"/>
                    <a:chOff x="0" y="0"/>
                    <a:chExt cx="883" cy="2426"/>
                  </a:xfrm>
                </p:grpSpPr>
                <p:sp>
                  <p:nvSpPr>
                    <p:cNvPr id="2147" name="未知"/>
                    <p:cNvSpPr>
                      <a:spLocks/>
                    </p:cNvSpPr>
                    <p:nvPr/>
                  </p:nvSpPr>
                  <p:spPr bwMode="auto">
                    <a:xfrm rot="3745735">
                      <a:off x="-675" y="673"/>
                      <a:ext cx="1650" cy="29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48" name="未知"/>
                    <p:cNvSpPr>
                      <a:spLocks/>
                    </p:cNvSpPr>
                    <p:nvPr/>
                  </p:nvSpPr>
                  <p:spPr bwMode="auto">
                    <a:xfrm rot="3745735">
                      <a:off x="204" y="1747"/>
                      <a:ext cx="885" cy="46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49" name="Group 101"/>
                  <p:cNvGrpSpPr>
                    <a:grpSpLocks/>
                  </p:cNvGrpSpPr>
                  <p:nvPr/>
                </p:nvGrpSpPr>
                <p:grpSpPr bwMode="auto">
                  <a:xfrm>
                    <a:off x="3080" y="1955"/>
                    <a:ext cx="619" cy="2386"/>
                    <a:chOff x="0" y="0"/>
                    <a:chExt cx="619" cy="2386"/>
                  </a:xfrm>
                </p:grpSpPr>
                <p:sp>
                  <p:nvSpPr>
                    <p:cNvPr id="2150" name="未知"/>
                    <p:cNvSpPr>
                      <a:spLocks/>
                    </p:cNvSpPr>
                    <p:nvPr/>
                  </p:nvSpPr>
                  <p:spPr bwMode="auto">
                    <a:xfrm rot="4286818">
                      <a:off x="-678" y="678"/>
                      <a:ext cx="160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1" name="未知"/>
                    <p:cNvSpPr>
                      <a:spLocks/>
                    </p:cNvSpPr>
                    <p:nvPr/>
                  </p:nvSpPr>
                  <p:spPr bwMode="auto">
                    <a:xfrm rot="4286818">
                      <a:off x="-4" y="1762"/>
                      <a:ext cx="859"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52" name="Group 104"/>
                  <p:cNvGrpSpPr>
                    <a:grpSpLocks/>
                  </p:cNvGrpSpPr>
                  <p:nvPr/>
                </p:nvGrpSpPr>
                <p:grpSpPr bwMode="auto">
                  <a:xfrm>
                    <a:off x="2893" y="2073"/>
                    <a:ext cx="405" cy="2219"/>
                    <a:chOff x="0" y="0"/>
                    <a:chExt cx="405" cy="2219"/>
                  </a:xfrm>
                </p:grpSpPr>
                <p:sp>
                  <p:nvSpPr>
                    <p:cNvPr id="2153" name="未知"/>
                    <p:cNvSpPr>
                      <a:spLocks/>
                    </p:cNvSpPr>
                    <p:nvPr/>
                  </p:nvSpPr>
                  <p:spPr bwMode="auto">
                    <a:xfrm rot="4898956">
                      <a:off x="-613" y="613"/>
                      <a:ext cx="147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4" name="未知"/>
                    <p:cNvSpPr>
                      <a:spLocks/>
                    </p:cNvSpPr>
                    <p:nvPr/>
                  </p:nvSpPr>
                  <p:spPr bwMode="auto">
                    <a:xfrm rot="4898956">
                      <a:off x="-183" y="1631"/>
                      <a:ext cx="790"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55" name="Group 107"/>
                  <p:cNvGrpSpPr>
                    <a:grpSpLocks/>
                  </p:cNvGrpSpPr>
                  <p:nvPr/>
                </p:nvGrpSpPr>
                <p:grpSpPr bwMode="auto">
                  <a:xfrm>
                    <a:off x="2372" y="2107"/>
                    <a:ext cx="426" cy="2185"/>
                    <a:chOff x="0" y="0"/>
                    <a:chExt cx="426" cy="2185"/>
                  </a:xfrm>
                </p:grpSpPr>
                <p:sp>
                  <p:nvSpPr>
                    <p:cNvPr id="2156" name="未知"/>
                    <p:cNvSpPr>
                      <a:spLocks/>
                    </p:cNvSpPr>
                    <p:nvPr/>
                  </p:nvSpPr>
                  <p:spPr bwMode="auto">
                    <a:xfrm rot="5755659">
                      <a:off x="-387" y="625"/>
                      <a:ext cx="1437" cy="188"/>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57" name="未知"/>
                    <p:cNvSpPr>
                      <a:spLocks/>
                    </p:cNvSpPr>
                    <p:nvPr/>
                  </p:nvSpPr>
                  <p:spPr bwMode="auto">
                    <a:xfrm rot="5755659">
                      <a:off x="-238" y="1650"/>
                      <a:ext cx="771" cy="29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nvGrpSpPr>
              <p:cNvPr id="2158" name="Group 110"/>
              <p:cNvGrpSpPr>
                <a:grpSpLocks/>
              </p:cNvGrpSpPr>
              <p:nvPr/>
            </p:nvGrpSpPr>
            <p:grpSpPr bwMode="auto">
              <a:xfrm>
                <a:off x="74" y="313"/>
                <a:ext cx="5459" cy="3667"/>
                <a:chOff x="0" y="0"/>
                <a:chExt cx="5459" cy="3667"/>
              </a:xfrm>
            </p:grpSpPr>
            <p:grpSp>
              <p:nvGrpSpPr>
                <p:cNvPr id="2159" name="Group 111"/>
                <p:cNvGrpSpPr>
                  <a:grpSpLocks/>
                </p:cNvGrpSpPr>
                <p:nvPr/>
              </p:nvGrpSpPr>
              <p:grpSpPr bwMode="auto">
                <a:xfrm>
                  <a:off x="0" y="0"/>
                  <a:ext cx="5459" cy="3667"/>
                  <a:chOff x="0" y="0"/>
                  <a:chExt cx="5459" cy="3667"/>
                </a:xfrm>
              </p:grpSpPr>
              <p:sp>
                <p:nvSpPr>
                  <p:cNvPr id="2160" name="Arc 112"/>
                  <p:cNvSpPr>
                    <a:spLocks/>
                  </p:cNvSpPr>
                  <p:nvPr/>
                </p:nvSpPr>
                <p:spPr bwMode="auto">
                  <a:xfrm flipV="1">
                    <a:off x="2892" y="143"/>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1" name="Arc 113"/>
                  <p:cNvSpPr>
                    <a:spLocks/>
                  </p:cNvSpPr>
                  <p:nvPr/>
                </p:nvSpPr>
                <p:spPr bwMode="auto">
                  <a:xfrm flipH="1">
                    <a:off x="314" y="1288"/>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2" name="Arc 114"/>
                  <p:cNvSpPr>
                    <a:spLocks/>
                  </p:cNvSpPr>
                  <p:nvPr/>
                </p:nvSpPr>
                <p:spPr bwMode="auto">
                  <a:xfrm>
                    <a:off x="2955" y="868"/>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3" name="Arc 115"/>
                  <p:cNvSpPr>
                    <a:spLocks/>
                  </p:cNvSpPr>
                  <p:nvPr/>
                </p:nvSpPr>
                <p:spPr bwMode="auto">
                  <a:xfrm flipH="1">
                    <a:off x="0" y="500"/>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4" name="Arc 116"/>
                  <p:cNvSpPr>
                    <a:spLocks/>
                  </p:cNvSpPr>
                  <p:nvPr/>
                </p:nvSpPr>
                <p:spPr bwMode="auto">
                  <a:xfrm flipH="1">
                    <a:off x="716" y="0"/>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5" name="Arc 117"/>
                  <p:cNvSpPr>
                    <a:spLocks/>
                  </p:cNvSpPr>
                  <p:nvPr/>
                </p:nvSpPr>
                <p:spPr bwMode="auto">
                  <a:xfrm>
                    <a:off x="2689" y="968"/>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66" name="未知"/>
                  <p:cNvSpPr>
                    <a:spLocks/>
                  </p:cNvSpPr>
                  <p:nvPr/>
                </p:nvSpPr>
                <p:spPr bwMode="auto">
                  <a:xfrm flipH="1">
                    <a:off x="1726" y="125"/>
                    <a:ext cx="418"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167" name="未知"/>
                <p:cNvSpPr>
                  <a:spLocks/>
                </p:cNvSpPr>
                <p:nvPr/>
              </p:nvSpPr>
              <p:spPr bwMode="auto">
                <a:xfrm rot="20253369">
                  <a:off x="3206" y="1216"/>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2168" name="Group 120"/>
            <p:cNvGrpSpPr>
              <a:grpSpLocks/>
            </p:cNvGrpSpPr>
            <p:nvPr/>
          </p:nvGrpSpPr>
          <p:grpSpPr bwMode="auto">
            <a:xfrm>
              <a:off x="163" y="262"/>
              <a:ext cx="4038" cy="2966"/>
              <a:chOff x="0" y="0"/>
              <a:chExt cx="5198" cy="3818"/>
            </a:xfrm>
          </p:grpSpPr>
          <p:sp>
            <p:nvSpPr>
              <p:cNvPr id="2169" name="未知"/>
              <p:cNvSpPr>
                <a:spLocks/>
              </p:cNvSpPr>
              <p:nvPr/>
            </p:nvSpPr>
            <p:spPr bwMode="auto">
              <a:xfrm flipH="1">
                <a:off x="1724" y="2045"/>
                <a:ext cx="485" cy="147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0" name="Arc 122"/>
              <p:cNvSpPr>
                <a:spLocks/>
              </p:cNvSpPr>
              <p:nvPr/>
            </p:nvSpPr>
            <p:spPr bwMode="auto">
              <a:xfrm flipH="1">
                <a:off x="844" y="1514"/>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1" name="Arc 123"/>
              <p:cNvSpPr>
                <a:spLocks/>
              </p:cNvSpPr>
              <p:nvPr/>
            </p:nvSpPr>
            <p:spPr bwMode="auto">
              <a:xfrm flipH="1">
                <a:off x="1056" y="1143"/>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2" name="Arc 124"/>
              <p:cNvSpPr>
                <a:spLocks/>
              </p:cNvSpPr>
              <p:nvPr/>
            </p:nvSpPr>
            <p:spPr bwMode="auto">
              <a:xfrm flipH="1">
                <a:off x="0" y="831"/>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3" name="Arc 125"/>
              <p:cNvSpPr>
                <a:spLocks/>
              </p:cNvSpPr>
              <p:nvPr/>
            </p:nvSpPr>
            <p:spPr bwMode="auto">
              <a:xfrm>
                <a:off x="2630" y="1166"/>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4" name="Arc 126"/>
              <p:cNvSpPr>
                <a:spLocks/>
              </p:cNvSpPr>
              <p:nvPr/>
            </p:nvSpPr>
            <p:spPr bwMode="auto">
              <a:xfrm>
                <a:off x="2730" y="1155"/>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5" name="未知"/>
              <p:cNvSpPr>
                <a:spLocks/>
              </p:cNvSpPr>
              <p:nvPr/>
            </p:nvSpPr>
            <p:spPr bwMode="auto">
              <a:xfrm>
                <a:off x="3091" y="2298"/>
                <a:ext cx="485" cy="147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6" name="未知"/>
              <p:cNvSpPr>
                <a:spLocks/>
              </p:cNvSpPr>
              <p:nvPr/>
            </p:nvSpPr>
            <p:spPr bwMode="auto">
              <a:xfrm rot="19660755" flipV="1">
                <a:off x="2336" y="1813"/>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7" name="未知"/>
              <p:cNvSpPr>
                <a:spLocks/>
              </p:cNvSpPr>
              <p:nvPr/>
            </p:nvSpPr>
            <p:spPr bwMode="auto">
              <a:xfrm flipH="1">
                <a:off x="279" y="2167"/>
                <a:ext cx="1085"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8" name="未知"/>
              <p:cNvSpPr>
                <a:spLocks/>
              </p:cNvSpPr>
              <p:nvPr/>
            </p:nvSpPr>
            <p:spPr bwMode="auto">
              <a:xfrm flipH="1">
                <a:off x="790" y="556"/>
                <a:ext cx="696"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79" name="未知"/>
              <p:cNvSpPr>
                <a:spLocks/>
              </p:cNvSpPr>
              <p:nvPr/>
            </p:nvSpPr>
            <p:spPr bwMode="auto">
              <a:xfrm>
                <a:off x="4191" y="1943"/>
                <a:ext cx="1007" cy="1601"/>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80" name="未知"/>
              <p:cNvSpPr>
                <a:spLocks/>
              </p:cNvSpPr>
              <p:nvPr/>
            </p:nvSpPr>
            <p:spPr bwMode="auto">
              <a:xfrm>
                <a:off x="3668" y="1133"/>
                <a:ext cx="1518" cy="106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81" name="未知"/>
              <p:cNvSpPr>
                <a:spLocks/>
              </p:cNvSpPr>
              <p:nvPr/>
            </p:nvSpPr>
            <p:spPr bwMode="auto">
              <a:xfrm>
                <a:off x="3724" y="0"/>
                <a:ext cx="663" cy="143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82" name="未知"/>
              <p:cNvSpPr>
                <a:spLocks/>
              </p:cNvSpPr>
              <p:nvPr/>
            </p:nvSpPr>
            <p:spPr bwMode="auto">
              <a:xfrm rot="1346631" flipH="1">
                <a:off x="1492" y="1169"/>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2183" name="Rectangle 135"/>
          <p:cNvSpPr>
            <a:spLocks noGrp="1" noChangeArrowheads="1"/>
          </p:cNvSpPr>
          <p:nvPr>
            <p:ph type="ctrTitle" sz="quarter"/>
          </p:nvPr>
        </p:nvSpPr>
        <p:spPr>
          <a:xfrm>
            <a:off x="685800" y="1827213"/>
            <a:ext cx="7772400" cy="1627187"/>
          </a:xfrm>
        </p:spPr>
        <p:txBody>
          <a:bodyPr/>
          <a:lstStyle>
            <a:lvl1pPr>
              <a:defRPr/>
            </a:lvl1pPr>
          </a:lstStyle>
          <a:p>
            <a:pPr lvl="0"/>
            <a:r>
              <a:rPr lang="zh-CN" noProof="0" smtClean="0"/>
              <a:t>单击此处编辑母版标题样式</a:t>
            </a:r>
          </a:p>
        </p:txBody>
      </p:sp>
      <p:sp>
        <p:nvSpPr>
          <p:cNvPr id="2184"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zh-CN" noProof="0" smtClean="0"/>
              <a:t>单击此处编辑母版副标题样式</a:t>
            </a:r>
          </a:p>
        </p:txBody>
      </p:sp>
      <p:sp>
        <p:nvSpPr>
          <p:cNvPr id="2185" name="Rectangle 137"/>
          <p:cNvSpPr>
            <a:spLocks noGrp="1" noChangeArrowheads="1"/>
          </p:cNvSpPr>
          <p:nvPr>
            <p:ph type="dt" sz="quarter" idx="2"/>
          </p:nvPr>
        </p:nvSpPr>
        <p:spPr/>
        <p:txBody>
          <a:bodyPr/>
          <a:lstStyle>
            <a:lvl1pPr>
              <a:defRPr/>
            </a:lvl1pPr>
          </a:lstStyle>
          <a:p>
            <a:fld id="{D6BF56C3-8BE1-41D1-AA20-BAA7CCFAEE76}" type="datetime1">
              <a:rPr lang="zh-CN" altLang="en-US"/>
              <a:pPr/>
              <a:t>2015/8/25 Tuesday</a:t>
            </a:fld>
            <a:endParaRPr lang="en-US"/>
          </a:p>
        </p:txBody>
      </p:sp>
      <p:sp>
        <p:nvSpPr>
          <p:cNvPr id="2186" name="Rectangle 138"/>
          <p:cNvSpPr>
            <a:spLocks noGrp="1" noChangeArrowheads="1"/>
          </p:cNvSpPr>
          <p:nvPr>
            <p:ph type="ftr" sz="quarter" idx="3"/>
          </p:nvPr>
        </p:nvSpPr>
        <p:spPr/>
        <p:txBody>
          <a:bodyPr/>
          <a:lstStyle>
            <a:lvl1pPr>
              <a:defRPr/>
            </a:lvl1pPr>
          </a:lstStyle>
          <a:p>
            <a:endParaRPr lang="en-US"/>
          </a:p>
        </p:txBody>
      </p:sp>
      <p:sp>
        <p:nvSpPr>
          <p:cNvPr id="2187" name="Rectangle 139"/>
          <p:cNvSpPr>
            <a:spLocks noGrp="1" noChangeArrowheads="1"/>
          </p:cNvSpPr>
          <p:nvPr>
            <p:ph type="sldNum" sz="quarter" idx="4"/>
          </p:nvPr>
        </p:nvSpPr>
        <p:spPr/>
        <p:txBody>
          <a:bodyPr/>
          <a:lstStyle>
            <a:lvl1pPr>
              <a:defRPr/>
            </a:lvl1pPr>
          </a:lstStyle>
          <a:p>
            <a:fld id="{F826C751-8469-46C5-AB3C-B655D0E0B3AC}" type="slidenum">
              <a:rPr lang="zh-CN" alt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A8FF5A8-EFB8-420B-B5D0-95D59D086D80}" type="datetime1">
              <a:rPr lang="zh-CN" altLang="en-US"/>
              <a:pPr/>
              <a:t>2015/8/25 Tuesday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013C2976-4E73-481E-A108-0904FEAA90D0}" type="slidenum">
              <a:rPr lang="zh-CN" altLang="en-US"/>
              <a:pPr/>
              <a:t>‹#›</a:t>
            </a:fld>
            <a:endParaRPr lang="en-US"/>
          </a:p>
        </p:txBody>
      </p:sp>
    </p:spTree>
    <p:extLst>
      <p:ext uri="{BB962C8B-B14F-4D97-AF65-F5344CB8AC3E}">
        <p14:creationId xmlns:p14="http://schemas.microsoft.com/office/powerpoint/2010/main" val="408367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301625"/>
            <a:ext cx="1943100" cy="5794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301625"/>
            <a:ext cx="5676900" cy="5794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6BBD501-2A6F-43FF-93AA-BE6776B9FE58}" type="datetime1">
              <a:rPr lang="zh-CN" altLang="en-US"/>
              <a:pPr/>
              <a:t>2015/8/25 Tuesday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EAE8119-E00E-4CF5-B91C-48AC46454FA8}" type="slidenum">
              <a:rPr lang="zh-CN" altLang="en-US"/>
              <a:pPr/>
              <a:t>‹#›</a:t>
            </a:fld>
            <a:endParaRPr lang="en-US"/>
          </a:p>
        </p:txBody>
      </p:sp>
    </p:spTree>
    <p:extLst>
      <p:ext uri="{BB962C8B-B14F-4D97-AF65-F5344CB8AC3E}">
        <p14:creationId xmlns:p14="http://schemas.microsoft.com/office/powerpoint/2010/main" val="476903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098" name="图片 9"/>
          <p:cNvPicPr>
            <a:picLocks noChangeAspect="1" noChangeArrowheads="1"/>
          </p:cNvPicPr>
          <p:nvPr/>
        </p:nvPicPr>
        <p:blipFill>
          <a:blip r:embed="rId2">
            <a:extLst>
              <a:ext uri="{28A0092B-C50C-407E-A947-70E740481C1C}">
                <a14:useLocalDpi xmlns:a14="http://schemas.microsoft.com/office/drawing/2010/main" val="0"/>
              </a:ext>
            </a:extLst>
          </a:blip>
          <a:srcRect t="10284" r="21225" b="10941"/>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KSO_FD"/>
          <p:cNvSpPr>
            <a:spLocks noGrp="1" noChangeArrowheads="1"/>
          </p:cNvSpPr>
          <p:nvPr>
            <p:ph type="dt" sz="half" idx="2"/>
          </p:nvPr>
        </p:nvSpPr>
        <p:spPr>
          <a:xfrm>
            <a:off x="457200" y="6245225"/>
            <a:ext cx="2133600" cy="476250"/>
          </a:xfrm>
        </p:spPr>
        <p:txBody>
          <a:bodyPr/>
          <a:lstStyle>
            <a:lvl1pPr>
              <a:defRPr/>
            </a:lvl1pPr>
          </a:lstStyle>
          <a:p>
            <a:fld id="{C64D4945-7240-4D95-A332-DAFF64ABDAD0}" type="datetime1">
              <a:rPr lang="en-US"/>
              <a:pPr/>
              <a:t>8/25/2015</a:t>
            </a:fld>
            <a:endParaRPr lang="en-US"/>
          </a:p>
        </p:txBody>
      </p:sp>
      <p:sp>
        <p:nvSpPr>
          <p:cNvPr id="4100" name="KSO_FT"/>
          <p:cNvSpPr>
            <a:spLocks noGrp="1" noChangeArrowheads="1"/>
          </p:cNvSpPr>
          <p:nvPr>
            <p:ph type="ftr" sz="quarter" idx="3"/>
          </p:nvPr>
        </p:nvSpPr>
        <p:spPr>
          <a:xfrm>
            <a:off x="3124200" y="6245225"/>
            <a:ext cx="2895600" cy="476250"/>
          </a:xfrm>
        </p:spPr>
        <p:txBody>
          <a:bodyPr/>
          <a:lstStyle>
            <a:lvl1pPr>
              <a:defRPr/>
            </a:lvl1pPr>
          </a:lstStyle>
          <a:p>
            <a:endParaRPr lang="en-US"/>
          </a:p>
        </p:txBody>
      </p:sp>
      <p:sp>
        <p:nvSpPr>
          <p:cNvPr id="4101" name="KSO_FN"/>
          <p:cNvSpPr>
            <a:spLocks noGrp="1" noChangeArrowheads="1"/>
          </p:cNvSpPr>
          <p:nvPr>
            <p:ph type="sldNum" sz="quarter" idx="4"/>
          </p:nvPr>
        </p:nvSpPr>
        <p:spPr>
          <a:xfrm>
            <a:off x="6553200" y="6245225"/>
            <a:ext cx="2133600" cy="476250"/>
          </a:xfrm>
        </p:spPr>
        <p:txBody>
          <a:bodyPr/>
          <a:lstStyle>
            <a:lvl1pPr>
              <a:defRPr/>
            </a:lvl1pPr>
          </a:lstStyle>
          <a:p>
            <a:fld id="{1E8EE3AE-50F3-479E-9F0A-44256D56153A}" type="slidenum">
              <a:rPr lang="en-US"/>
              <a:pPr/>
              <a:t>‹#›</a:t>
            </a:fld>
            <a:endParaRPr lang="en-US"/>
          </a:p>
        </p:txBody>
      </p:sp>
      <p:sp>
        <p:nvSpPr>
          <p:cNvPr id="4102" name="KSO_BC1"/>
          <p:cNvSpPr>
            <a:spLocks noGrp="1"/>
          </p:cNvSpPr>
          <p:nvPr>
            <p:ph type="subTitle" idx="1"/>
          </p:nvPr>
        </p:nvSpPr>
        <p:spPr>
          <a:xfrm>
            <a:off x="485775" y="2238375"/>
            <a:ext cx="2876550" cy="438150"/>
          </a:xfrm>
          <a:ln>
            <a:solidFill>
              <a:schemeClr val="accent1"/>
            </a:solidFill>
            <a:miter lim="800000"/>
            <a:headEnd/>
            <a:tailEnd/>
          </a:ln>
        </p:spPr>
        <p:txBody>
          <a:bodyPr/>
          <a:lstStyle>
            <a:lvl1pPr marL="0" indent="0" algn="l">
              <a:buFont typeface="Wingdings" pitchFamily="2" charset="2"/>
              <a:buNone/>
              <a:defRPr sz="1600">
                <a:solidFill>
                  <a:schemeClr val="tx1"/>
                </a:solidFill>
              </a:defRPr>
            </a:lvl1pPr>
          </a:lstStyle>
          <a:p>
            <a:pPr lvl="0"/>
            <a:r>
              <a:rPr lang="zh-CN" noProof="0" smtClean="0"/>
              <a:t>单击此处编辑母版副标题样式</a:t>
            </a:r>
          </a:p>
        </p:txBody>
      </p:sp>
      <p:sp>
        <p:nvSpPr>
          <p:cNvPr id="4103" name="KSO_BT1"/>
          <p:cNvSpPr>
            <a:spLocks noGrp="1" noChangeArrowheads="1"/>
          </p:cNvSpPr>
          <p:nvPr>
            <p:ph type="ctrTitle"/>
          </p:nvPr>
        </p:nvSpPr>
        <p:spPr>
          <a:xfrm>
            <a:off x="485775" y="1187450"/>
            <a:ext cx="5848350" cy="1031875"/>
          </a:xfrm>
        </p:spPr>
        <p:txBody>
          <a:bodyPr/>
          <a:lstStyle>
            <a:lvl1pPr>
              <a:defRPr/>
            </a:lvl1pPr>
          </a:lstStyle>
          <a:p>
            <a:pPr lvl="0"/>
            <a:r>
              <a:rPr lang="zh-CN" noProof="0" smtClean="0"/>
              <a:t>单击此处编辑母版标题样式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333BBEE-3357-4E0B-9FFC-0D380404ED50}" type="datetime1">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08A6E09B-FC4B-4542-99F3-00B3BFAB1019}" type="slidenum">
              <a:rPr lang="en-US"/>
              <a:pPr/>
              <a:t>‹#›</a:t>
            </a:fld>
            <a:endParaRPr lang="en-US"/>
          </a:p>
        </p:txBody>
      </p:sp>
    </p:spTree>
    <p:extLst>
      <p:ext uri="{BB962C8B-B14F-4D97-AF65-F5344CB8AC3E}">
        <p14:creationId xmlns:p14="http://schemas.microsoft.com/office/powerpoint/2010/main" val="1183221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839FD24C-CF5A-4316-B95C-223A5C780CC8}" type="datetime1">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24BBA281-F1E4-4600-933B-7D178456D8BD}" type="slidenum">
              <a:rPr lang="en-US"/>
              <a:pPr/>
              <a:t>‹#›</a:t>
            </a:fld>
            <a:endParaRPr lang="en-US"/>
          </a:p>
        </p:txBody>
      </p:sp>
    </p:spTree>
    <p:extLst>
      <p:ext uri="{BB962C8B-B14F-4D97-AF65-F5344CB8AC3E}">
        <p14:creationId xmlns:p14="http://schemas.microsoft.com/office/powerpoint/2010/main" val="1662869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71475" y="1120775"/>
            <a:ext cx="4141788" cy="531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5663" y="1120775"/>
            <a:ext cx="4141787" cy="531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E77C2379-B875-41ED-BDC2-BB2DB704320C}" type="datetime1">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AE640C78-8F34-4245-BE90-B1CF04B37D08}" type="slidenum">
              <a:rPr lang="en-US"/>
              <a:pPr/>
              <a:t>‹#›</a:t>
            </a:fld>
            <a:endParaRPr lang="en-US"/>
          </a:p>
        </p:txBody>
      </p:sp>
    </p:spTree>
    <p:extLst>
      <p:ext uri="{BB962C8B-B14F-4D97-AF65-F5344CB8AC3E}">
        <p14:creationId xmlns:p14="http://schemas.microsoft.com/office/powerpoint/2010/main" val="4106215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EC0ADC0A-0714-4DF4-9B0D-45C4D09BDF0B}" type="datetime1">
              <a:rPr lang="en-US"/>
              <a:pPr/>
              <a:t>8/25/2015</a:t>
            </a:fld>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D01D29B5-FF65-47BA-9670-7DEFFA84CF52}" type="slidenum">
              <a:rPr lang="en-US"/>
              <a:pPr/>
              <a:t>‹#›</a:t>
            </a:fld>
            <a:endParaRPr lang="en-US"/>
          </a:p>
        </p:txBody>
      </p:sp>
    </p:spTree>
    <p:extLst>
      <p:ext uri="{BB962C8B-B14F-4D97-AF65-F5344CB8AC3E}">
        <p14:creationId xmlns:p14="http://schemas.microsoft.com/office/powerpoint/2010/main" val="9958799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3274BA5-1A56-4C7A-8BBD-649A5853F486}" type="datetime1">
              <a:rPr lang="en-US"/>
              <a:pPr/>
              <a:t>8/25/2015</a:t>
            </a:fld>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9B7CD507-1394-4186-AE4D-64CE0933FCB5}" type="slidenum">
              <a:rPr lang="en-US"/>
              <a:pPr/>
              <a:t>‹#›</a:t>
            </a:fld>
            <a:endParaRPr lang="en-US"/>
          </a:p>
        </p:txBody>
      </p:sp>
    </p:spTree>
    <p:extLst>
      <p:ext uri="{BB962C8B-B14F-4D97-AF65-F5344CB8AC3E}">
        <p14:creationId xmlns:p14="http://schemas.microsoft.com/office/powerpoint/2010/main" val="27204046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F01F4ACF-06A9-4529-909E-D406BF4061FA}" type="datetime1">
              <a:rPr lang="en-US"/>
              <a:pPr/>
              <a:t>8/25/2015</a:t>
            </a:fld>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2F4AE8DE-F85B-4940-BEDD-3A9DCE7B007C}" type="slidenum">
              <a:rPr lang="en-US"/>
              <a:pPr/>
              <a:t>‹#›</a:t>
            </a:fld>
            <a:endParaRPr lang="en-US"/>
          </a:p>
        </p:txBody>
      </p:sp>
    </p:spTree>
    <p:extLst>
      <p:ext uri="{BB962C8B-B14F-4D97-AF65-F5344CB8AC3E}">
        <p14:creationId xmlns:p14="http://schemas.microsoft.com/office/powerpoint/2010/main" val="3533023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7516A3A-2278-4E04-9513-5705C1422BE5}" type="datetime1">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1CF08F52-3984-4EF2-AA19-CB47AEC8DA3B}" type="slidenum">
              <a:rPr lang="en-US"/>
              <a:pPr/>
              <a:t>‹#›</a:t>
            </a:fld>
            <a:endParaRPr lang="en-US"/>
          </a:p>
        </p:txBody>
      </p:sp>
    </p:spTree>
    <p:extLst>
      <p:ext uri="{BB962C8B-B14F-4D97-AF65-F5344CB8AC3E}">
        <p14:creationId xmlns:p14="http://schemas.microsoft.com/office/powerpoint/2010/main" val="400121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4FC3064-998E-4C10-98C1-1C104B3AC00A}" type="datetime1">
              <a:rPr lang="zh-CN" altLang="en-US"/>
              <a:pPr/>
              <a:t>2015/8/25 Tuesday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102F7569-9D2D-44A4-ADA3-DB2C76089DD7}" type="slidenum">
              <a:rPr lang="zh-CN" altLang="en-US"/>
              <a:pPr/>
              <a:t>‹#›</a:t>
            </a:fld>
            <a:endParaRPr lang="en-US"/>
          </a:p>
        </p:txBody>
      </p:sp>
    </p:spTree>
    <p:extLst>
      <p:ext uri="{BB962C8B-B14F-4D97-AF65-F5344CB8AC3E}">
        <p14:creationId xmlns:p14="http://schemas.microsoft.com/office/powerpoint/2010/main" val="10384874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A2C6575-45BB-4CED-B28E-98E31DA9C76D}" type="datetime1">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F0CC0488-2F0F-48AB-960D-006CC6E08101}" type="slidenum">
              <a:rPr lang="en-US"/>
              <a:pPr/>
              <a:t>‹#›</a:t>
            </a:fld>
            <a:endParaRPr lang="en-US"/>
          </a:p>
        </p:txBody>
      </p:sp>
    </p:spTree>
    <p:extLst>
      <p:ext uri="{BB962C8B-B14F-4D97-AF65-F5344CB8AC3E}">
        <p14:creationId xmlns:p14="http://schemas.microsoft.com/office/powerpoint/2010/main" val="17566105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04870FE-821A-4732-9DE1-0CF35928B6E5}" type="datetime1">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AA95B1B3-E75D-4911-B739-628E1DDB54D7}" type="slidenum">
              <a:rPr lang="en-US"/>
              <a:pPr/>
              <a:t>‹#›</a:t>
            </a:fld>
            <a:endParaRPr lang="en-US"/>
          </a:p>
        </p:txBody>
      </p:sp>
    </p:spTree>
    <p:extLst>
      <p:ext uri="{BB962C8B-B14F-4D97-AF65-F5344CB8AC3E}">
        <p14:creationId xmlns:p14="http://schemas.microsoft.com/office/powerpoint/2010/main" val="3091385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9250" y="166688"/>
            <a:ext cx="2108200" cy="62674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71475" y="166688"/>
            <a:ext cx="6175375" cy="62674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B4D602B-9D1F-4F57-807E-3AEFD38808AC}" type="datetime1">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167CA2C-76A2-4882-B2AE-F8276D1D7972}" type="slidenum">
              <a:rPr lang="en-US"/>
              <a:pPr/>
              <a:t>‹#›</a:t>
            </a:fld>
            <a:endParaRPr lang="en-US"/>
          </a:p>
        </p:txBody>
      </p:sp>
    </p:spTree>
    <p:extLst>
      <p:ext uri="{BB962C8B-B14F-4D97-AF65-F5344CB8AC3E}">
        <p14:creationId xmlns:p14="http://schemas.microsoft.com/office/powerpoint/2010/main" val="215253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ABF5BE96-67C7-46DC-A69F-9D32DC746D98}" type="datetime1">
              <a:rPr lang="zh-CN" altLang="en-US"/>
              <a:pPr/>
              <a:t>2015/8/25 Tuesday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A042A6E7-613B-4FF2-9805-EC15BCB5C3CB}" type="slidenum">
              <a:rPr lang="zh-CN" altLang="en-US"/>
              <a:pPr/>
              <a:t>‹#›</a:t>
            </a:fld>
            <a:endParaRPr lang="en-US"/>
          </a:p>
        </p:txBody>
      </p:sp>
    </p:spTree>
    <p:extLst>
      <p:ext uri="{BB962C8B-B14F-4D97-AF65-F5344CB8AC3E}">
        <p14:creationId xmlns:p14="http://schemas.microsoft.com/office/powerpoint/2010/main" val="964630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DB077145-EF71-4025-AF0D-AED47B356C6A}" type="datetime1">
              <a:rPr lang="zh-CN" altLang="en-US"/>
              <a:pPr/>
              <a:t>2015/8/25 Tuesday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3710D055-2678-4196-A1F9-9045A5288308}" type="slidenum">
              <a:rPr lang="zh-CN" altLang="en-US"/>
              <a:pPr/>
              <a:t>‹#›</a:t>
            </a:fld>
            <a:endParaRPr lang="en-US"/>
          </a:p>
        </p:txBody>
      </p:sp>
    </p:spTree>
    <p:extLst>
      <p:ext uri="{BB962C8B-B14F-4D97-AF65-F5344CB8AC3E}">
        <p14:creationId xmlns:p14="http://schemas.microsoft.com/office/powerpoint/2010/main" val="2275111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1BED65A0-8DAC-4FD3-B8D2-7A047339E7A0}" type="datetime1">
              <a:rPr lang="zh-CN" altLang="en-US"/>
              <a:pPr/>
              <a:t>2015/8/25 Tuesday</a:t>
            </a:fld>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CE29F7E3-EBBB-44B6-AAFD-A484046CB378}" type="slidenum">
              <a:rPr lang="zh-CN" altLang="en-US"/>
              <a:pPr/>
              <a:t>‹#›</a:t>
            </a:fld>
            <a:endParaRPr lang="en-US"/>
          </a:p>
        </p:txBody>
      </p:sp>
    </p:spTree>
    <p:extLst>
      <p:ext uri="{BB962C8B-B14F-4D97-AF65-F5344CB8AC3E}">
        <p14:creationId xmlns:p14="http://schemas.microsoft.com/office/powerpoint/2010/main" val="3249354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C1E7106A-4885-4D32-BB6F-C84DE0D36D1B}" type="datetime1">
              <a:rPr lang="zh-CN" altLang="en-US"/>
              <a:pPr/>
              <a:t>2015/8/25 Tuesday</a:t>
            </a:fld>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8A58E86F-6700-4793-91EE-81903086E86F}" type="slidenum">
              <a:rPr lang="zh-CN" altLang="en-US"/>
              <a:pPr/>
              <a:t>‹#›</a:t>
            </a:fld>
            <a:endParaRPr lang="en-US"/>
          </a:p>
        </p:txBody>
      </p:sp>
    </p:spTree>
    <p:extLst>
      <p:ext uri="{BB962C8B-B14F-4D97-AF65-F5344CB8AC3E}">
        <p14:creationId xmlns:p14="http://schemas.microsoft.com/office/powerpoint/2010/main" val="2549611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82C9BE6E-CDD6-49A2-80FF-9432E6013E82}" type="datetime1">
              <a:rPr lang="zh-CN" altLang="en-US"/>
              <a:pPr/>
              <a:t>2015/8/25 Tuesday</a:t>
            </a:fld>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C0C703CE-C3F0-4EB0-85E0-1DC703C3634F}" type="slidenum">
              <a:rPr lang="zh-CN" altLang="en-US"/>
              <a:pPr/>
              <a:t>‹#›</a:t>
            </a:fld>
            <a:endParaRPr lang="en-US"/>
          </a:p>
        </p:txBody>
      </p:sp>
    </p:spTree>
    <p:extLst>
      <p:ext uri="{BB962C8B-B14F-4D97-AF65-F5344CB8AC3E}">
        <p14:creationId xmlns:p14="http://schemas.microsoft.com/office/powerpoint/2010/main" val="3278865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71DFD52-4B9C-49E8-AB46-344CED83E4F3}" type="datetime1">
              <a:rPr lang="zh-CN" altLang="en-US"/>
              <a:pPr/>
              <a:t>2015/8/25 Tuesday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305E3778-DC0A-4F86-B20D-FB61ADAFFE16}" type="slidenum">
              <a:rPr lang="zh-CN" altLang="en-US"/>
              <a:pPr/>
              <a:t>‹#›</a:t>
            </a:fld>
            <a:endParaRPr lang="en-US"/>
          </a:p>
        </p:txBody>
      </p:sp>
    </p:spTree>
    <p:extLst>
      <p:ext uri="{BB962C8B-B14F-4D97-AF65-F5344CB8AC3E}">
        <p14:creationId xmlns:p14="http://schemas.microsoft.com/office/powerpoint/2010/main" val="3167553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914F1C4-D102-456E-853B-C4AAEF529D06}" type="datetime1">
              <a:rPr lang="zh-CN" altLang="en-US"/>
              <a:pPr/>
              <a:t>2015/8/25 Tuesday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01F86F2A-5653-43C6-A928-A51C46910BB6}" type="slidenum">
              <a:rPr lang="zh-CN" altLang="en-US"/>
              <a:pPr/>
              <a:t>‹#›</a:t>
            </a:fld>
            <a:endParaRPr lang="en-US"/>
          </a:p>
        </p:txBody>
      </p:sp>
    </p:spTree>
    <p:extLst>
      <p:ext uri="{BB962C8B-B14F-4D97-AF65-F5344CB8AC3E}">
        <p14:creationId xmlns:p14="http://schemas.microsoft.com/office/powerpoint/2010/main" val="3565716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303963" y="0"/>
            <a:ext cx="2840037" cy="3254375"/>
            <a:chOff x="0" y="0"/>
            <a:chExt cx="2170" cy="2486"/>
          </a:xfrm>
        </p:grpSpPr>
        <p:grpSp>
          <p:nvGrpSpPr>
            <p:cNvPr id="1027" name="Group 3"/>
            <p:cNvGrpSpPr>
              <a:grpSpLocks/>
            </p:cNvGrpSpPr>
            <p:nvPr/>
          </p:nvGrpSpPr>
          <p:grpSpPr bwMode="auto">
            <a:xfrm>
              <a:off x="965" y="1910"/>
              <a:ext cx="768" cy="576"/>
              <a:chOff x="0" y="0"/>
              <a:chExt cx="768" cy="576"/>
            </a:xfrm>
          </p:grpSpPr>
          <p:sp>
            <p:nvSpPr>
              <p:cNvPr id="1028" name="Oval 4"/>
              <p:cNvSpPr>
                <a:spLocks noChangeArrowheads="1"/>
              </p:cNvSpPr>
              <p:nvPr/>
            </p:nvSpPr>
            <p:spPr bwMode="auto">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9" name="Oval 5"/>
              <p:cNvSpPr>
                <a:spLocks noChangeArrowheads="1"/>
              </p:cNvSpPr>
              <p:nvPr/>
            </p:nvSpPr>
            <p:spPr bwMode="auto">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30" name="Group 6"/>
            <p:cNvGrpSpPr>
              <a:grpSpLocks/>
            </p:cNvGrpSpPr>
            <p:nvPr/>
          </p:nvGrpSpPr>
          <p:grpSpPr bwMode="auto">
            <a:xfrm>
              <a:off x="1142" y="1103"/>
              <a:ext cx="768" cy="576"/>
              <a:chOff x="0" y="0"/>
              <a:chExt cx="768" cy="576"/>
            </a:xfrm>
          </p:grpSpPr>
          <p:sp>
            <p:nvSpPr>
              <p:cNvPr id="1031" name="Oval 7"/>
              <p:cNvSpPr>
                <a:spLocks noChangeArrowheads="1"/>
              </p:cNvSpPr>
              <p:nvPr/>
            </p:nvSpPr>
            <p:spPr bwMode="auto">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2" name="Oval 8"/>
              <p:cNvSpPr>
                <a:spLocks noChangeArrowheads="1"/>
              </p:cNvSpPr>
              <p:nvPr/>
            </p:nvSpPr>
            <p:spPr bwMode="auto">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33" name="Group 9"/>
            <p:cNvGrpSpPr>
              <a:grpSpLocks/>
            </p:cNvGrpSpPr>
            <p:nvPr/>
          </p:nvGrpSpPr>
          <p:grpSpPr bwMode="auto">
            <a:xfrm>
              <a:off x="19" y="0"/>
              <a:ext cx="768" cy="576"/>
              <a:chOff x="0" y="0"/>
              <a:chExt cx="768" cy="576"/>
            </a:xfrm>
          </p:grpSpPr>
          <p:sp>
            <p:nvSpPr>
              <p:cNvPr id="1034" name="Oval 10"/>
              <p:cNvSpPr>
                <a:spLocks noChangeArrowheads="1"/>
              </p:cNvSpPr>
              <p:nvPr/>
            </p:nvSpPr>
            <p:spPr bwMode="auto">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5" name="Oval 11"/>
              <p:cNvSpPr>
                <a:spLocks noChangeArrowheads="1"/>
              </p:cNvSpPr>
              <p:nvPr/>
            </p:nvSpPr>
            <p:spPr bwMode="auto">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36" name="Group 12"/>
            <p:cNvGrpSpPr>
              <a:grpSpLocks/>
            </p:cNvGrpSpPr>
            <p:nvPr/>
          </p:nvGrpSpPr>
          <p:grpSpPr bwMode="auto">
            <a:xfrm>
              <a:off x="0" y="0"/>
              <a:ext cx="2170" cy="1702"/>
              <a:chOff x="0" y="0"/>
              <a:chExt cx="2170" cy="1702"/>
            </a:xfrm>
          </p:grpSpPr>
          <p:grpSp>
            <p:nvGrpSpPr>
              <p:cNvPr id="1037" name="Group 13"/>
              <p:cNvGrpSpPr>
                <a:grpSpLocks/>
              </p:cNvGrpSpPr>
              <p:nvPr/>
            </p:nvGrpSpPr>
            <p:grpSpPr bwMode="auto">
              <a:xfrm>
                <a:off x="525" y="308"/>
                <a:ext cx="1145" cy="844"/>
                <a:chOff x="0" y="0"/>
                <a:chExt cx="2919" cy="2151"/>
              </a:xfrm>
            </p:grpSpPr>
            <p:sp>
              <p:nvSpPr>
                <p:cNvPr id="1038" name="Oval 14"/>
                <p:cNvSpPr>
                  <a:spLocks noChangeArrowheads="1"/>
                </p:cNvSpPr>
                <p:nvPr/>
              </p:nvSpPr>
              <p:spPr bwMode="auto">
                <a:xfrm>
                  <a:off x="0" y="0"/>
                  <a:ext cx="2919" cy="2151"/>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9" name="Oval 15"/>
                <p:cNvSpPr>
                  <a:spLocks noChangeArrowheads="1"/>
                </p:cNvSpPr>
                <p:nvPr/>
              </p:nvSpPr>
              <p:spPr bwMode="auto">
                <a:xfrm>
                  <a:off x="1115" y="787"/>
                  <a:ext cx="579" cy="406"/>
                </a:xfrm>
                <a:prstGeom prst="ellipse">
                  <a:avLst/>
                </a:prstGeom>
                <a:gradFill rotWithShape="0">
                  <a:gsLst>
                    <a:gs pos="0">
                      <a:schemeClr val="accent2"/>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40" name="Group 16"/>
              <p:cNvGrpSpPr>
                <a:grpSpLocks/>
              </p:cNvGrpSpPr>
              <p:nvPr/>
            </p:nvGrpSpPr>
            <p:grpSpPr bwMode="auto">
              <a:xfrm>
                <a:off x="0" y="0"/>
                <a:ext cx="2145" cy="1702"/>
                <a:chOff x="0" y="0"/>
                <a:chExt cx="2145" cy="1702"/>
              </a:xfrm>
            </p:grpSpPr>
            <p:grpSp>
              <p:nvGrpSpPr>
                <p:cNvPr id="1041" name="Group 17"/>
                <p:cNvGrpSpPr>
                  <a:grpSpLocks/>
                </p:cNvGrpSpPr>
                <p:nvPr/>
              </p:nvGrpSpPr>
              <p:grpSpPr bwMode="auto">
                <a:xfrm>
                  <a:off x="1390" y="589"/>
                  <a:ext cx="493" cy="912"/>
                  <a:chOff x="0" y="0"/>
                  <a:chExt cx="1258" cy="2327"/>
                </a:xfrm>
              </p:grpSpPr>
              <p:sp>
                <p:nvSpPr>
                  <p:cNvPr id="1042" name="未知"/>
                  <p:cNvSpPr>
                    <a:spLocks/>
                  </p:cNvSpPr>
                  <p:nvPr/>
                </p:nvSpPr>
                <p:spPr bwMode="auto">
                  <a:xfrm rot="2711884">
                    <a:off x="-706"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3" name="未知"/>
                  <p:cNvSpPr>
                    <a:spLocks/>
                  </p:cNvSpPr>
                  <p:nvPr/>
                </p:nvSpPr>
                <p:spPr bwMode="auto">
                  <a:xfrm rot="2711884">
                    <a:off x="548" y="1618"/>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44" name="Group 20"/>
                <p:cNvGrpSpPr>
                  <a:grpSpLocks/>
                </p:cNvGrpSpPr>
                <p:nvPr/>
              </p:nvGrpSpPr>
              <p:grpSpPr bwMode="auto">
                <a:xfrm>
                  <a:off x="1152" y="781"/>
                  <a:ext cx="966" cy="522"/>
                  <a:chOff x="0" y="0"/>
                  <a:chExt cx="2463" cy="1332"/>
                </a:xfrm>
              </p:grpSpPr>
              <p:sp>
                <p:nvSpPr>
                  <p:cNvPr id="1045" name="未知"/>
                  <p:cNvSpPr>
                    <a:spLocks/>
                  </p:cNvSpPr>
                  <p:nvPr/>
                </p:nvSpPr>
                <p:spPr bwMode="auto">
                  <a:xfrm rot="2104081">
                    <a:off x="0" y="0"/>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6" name="未知"/>
                  <p:cNvSpPr>
                    <a:spLocks/>
                  </p:cNvSpPr>
                  <p:nvPr/>
                </p:nvSpPr>
                <p:spPr bwMode="auto">
                  <a:xfrm rot="2104081">
                    <a:off x="1489" y="787"/>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47" name="Group 23"/>
                <p:cNvGrpSpPr>
                  <a:grpSpLocks/>
                </p:cNvGrpSpPr>
                <p:nvPr/>
              </p:nvGrpSpPr>
              <p:grpSpPr bwMode="auto">
                <a:xfrm>
                  <a:off x="1165" y="707"/>
                  <a:ext cx="971" cy="417"/>
                  <a:chOff x="0" y="0"/>
                  <a:chExt cx="2477" cy="1064"/>
                </a:xfrm>
              </p:grpSpPr>
              <p:sp>
                <p:nvSpPr>
                  <p:cNvPr id="1048" name="未知"/>
                  <p:cNvSpPr>
                    <a:spLocks/>
                  </p:cNvSpPr>
                  <p:nvPr/>
                </p:nvSpPr>
                <p:spPr bwMode="auto">
                  <a:xfrm rot="1582915">
                    <a:off x="0" y="0"/>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9" name="未知"/>
                  <p:cNvSpPr>
                    <a:spLocks/>
                  </p:cNvSpPr>
                  <p:nvPr/>
                </p:nvSpPr>
                <p:spPr bwMode="auto">
                  <a:xfrm rot="1582915">
                    <a:off x="1545" y="588"/>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50" name="Group 26"/>
                <p:cNvGrpSpPr>
                  <a:grpSpLocks/>
                </p:cNvGrpSpPr>
                <p:nvPr/>
              </p:nvGrpSpPr>
              <p:grpSpPr bwMode="auto">
                <a:xfrm>
                  <a:off x="1176" y="630"/>
                  <a:ext cx="969" cy="364"/>
                  <a:chOff x="0" y="0"/>
                  <a:chExt cx="2472" cy="927"/>
                </a:xfrm>
              </p:grpSpPr>
              <p:sp>
                <p:nvSpPr>
                  <p:cNvPr id="1051" name="未知"/>
                  <p:cNvSpPr>
                    <a:spLocks/>
                  </p:cNvSpPr>
                  <p:nvPr/>
                </p:nvSpPr>
                <p:spPr bwMode="auto">
                  <a:xfrm rot="1080363">
                    <a:off x="0" y="0"/>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2" name="未知"/>
                  <p:cNvSpPr>
                    <a:spLocks/>
                  </p:cNvSpPr>
                  <p:nvPr/>
                </p:nvSpPr>
                <p:spPr bwMode="auto">
                  <a:xfrm rot="1080363">
                    <a:off x="1571" y="401"/>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53" name="Group 29"/>
                <p:cNvGrpSpPr>
                  <a:grpSpLocks/>
                </p:cNvGrpSpPr>
                <p:nvPr/>
              </p:nvGrpSpPr>
              <p:grpSpPr bwMode="auto">
                <a:xfrm>
                  <a:off x="1189" y="543"/>
                  <a:ext cx="918" cy="258"/>
                  <a:chOff x="0" y="0"/>
                  <a:chExt cx="2342" cy="657"/>
                </a:xfrm>
              </p:grpSpPr>
              <p:sp>
                <p:nvSpPr>
                  <p:cNvPr id="1054" name="未知"/>
                  <p:cNvSpPr>
                    <a:spLocks/>
                  </p:cNvSpPr>
                  <p:nvPr/>
                </p:nvSpPr>
                <p:spPr bwMode="auto">
                  <a:xfrm rot="463793">
                    <a:off x="0" y="0"/>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5" name="未知"/>
                  <p:cNvSpPr>
                    <a:spLocks/>
                  </p:cNvSpPr>
                  <p:nvPr/>
                </p:nvSpPr>
                <p:spPr bwMode="auto">
                  <a:xfrm rot="463793">
                    <a:off x="1512" y="168"/>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56" name="Group 32"/>
                <p:cNvGrpSpPr>
                  <a:grpSpLocks/>
                </p:cNvGrpSpPr>
                <p:nvPr/>
              </p:nvGrpSpPr>
              <p:grpSpPr bwMode="auto">
                <a:xfrm>
                  <a:off x="1199" y="487"/>
                  <a:ext cx="843" cy="134"/>
                  <a:chOff x="0" y="0"/>
                  <a:chExt cx="2150" cy="343"/>
                </a:xfrm>
              </p:grpSpPr>
              <p:sp>
                <p:nvSpPr>
                  <p:cNvPr id="1057" name="未知"/>
                  <p:cNvSpPr>
                    <a:spLocks/>
                  </p:cNvSpPr>
                  <p:nvPr/>
                </p:nvSpPr>
                <p:spPr bwMode="auto">
                  <a:xfrm rot="21515819">
                    <a:off x="0" y="20"/>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8" name="未知"/>
                  <p:cNvSpPr>
                    <a:spLocks/>
                  </p:cNvSpPr>
                  <p:nvPr/>
                </p:nvSpPr>
                <p:spPr bwMode="auto">
                  <a:xfrm rot="21515819">
                    <a:off x="1396" y="0"/>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59" name="Group 35"/>
                <p:cNvGrpSpPr>
                  <a:grpSpLocks/>
                </p:cNvGrpSpPr>
                <p:nvPr/>
              </p:nvGrpSpPr>
              <p:grpSpPr bwMode="auto">
                <a:xfrm>
                  <a:off x="1181" y="349"/>
                  <a:ext cx="737" cy="167"/>
                  <a:chOff x="0" y="0"/>
                  <a:chExt cx="1879" cy="427"/>
                </a:xfrm>
              </p:grpSpPr>
              <p:sp>
                <p:nvSpPr>
                  <p:cNvPr id="1060" name="未知"/>
                  <p:cNvSpPr>
                    <a:spLocks/>
                  </p:cNvSpPr>
                  <p:nvPr/>
                </p:nvSpPr>
                <p:spPr bwMode="auto">
                  <a:xfrm rot="20797423">
                    <a:off x="0" y="21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1" name="未知"/>
                  <p:cNvSpPr>
                    <a:spLocks/>
                  </p:cNvSpPr>
                  <p:nvPr/>
                </p:nvSpPr>
                <p:spPr bwMode="auto">
                  <a:xfrm rot="20797423">
                    <a:off x="1217"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62" name="Group 38"/>
                <p:cNvGrpSpPr>
                  <a:grpSpLocks/>
                </p:cNvGrpSpPr>
                <p:nvPr/>
              </p:nvGrpSpPr>
              <p:grpSpPr bwMode="auto">
                <a:xfrm>
                  <a:off x="279" y="637"/>
                  <a:ext cx="493" cy="912"/>
                  <a:chOff x="0" y="0"/>
                  <a:chExt cx="1257" cy="2326"/>
                </a:xfrm>
              </p:grpSpPr>
              <p:sp>
                <p:nvSpPr>
                  <p:cNvPr id="1063" name="未知"/>
                  <p:cNvSpPr>
                    <a:spLocks/>
                  </p:cNvSpPr>
                  <p:nvPr/>
                </p:nvSpPr>
                <p:spPr bwMode="auto">
                  <a:xfrm rot="18888116" flipH="1">
                    <a:off x="239"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4" name="未知"/>
                  <p:cNvSpPr>
                    <a:spLocks/>
                  </p:cNvSpPr>
                  <p:nvPr/>
                </p:nvSpPr>
                <p:spPr bwMode="auto">
                  <a:xfrm rot="18888116" flipH="1">
                    <a:off x="-218" y="1617"/>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65" name="Group 41"/>
                <p:cNvGrpSpPr>
                  <a:grpSpLocks/>
                </p:cNvGrpSpPr>
                <p:nvPr/>
              </p:nvGrpSpPr>
              <p:grpSpPr bwMode="auto">
                <a:xfrm>
                  <a:off x="27" y="850"/>
                  <a:ext cx="966" cy="522"/>
                  <a:chOff x="0" y="0"/>
                  <a:chExt cx="2463" cy="1332"/>
                </a:xfrm>
              </p:grpSpPr>
              <p:sp>
                <p:nvSpPr>
                  <p:cNvPr id="1066" name="未知"/>
                  <p:cNvSpPr>
                    <a:spLocks/>
                  </p:cNvSpPr>
                  <p:nvPr/>
                </p:nvSpPr>
                <p:spPr bwMode="auto">
                  <a:xfrm rot="19495919" flipH="1">
                    <a:off x="649" y="0"/>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7" name="未知"/>
                  <p:cNvSpPr>
                    <a:spLocks/>
                  </p:cNvSpPr>
                  <p:nvPr/>
                </p:nvSpPr>
                <p:spPr bwMode="auto">
                  <a:xfrm rot="19495919" flipH="1">
                    <a:off x="0" y="787"/>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68" name="Group 44"/>
                <p:cNvGrpSpPr>
                  <a:grpSpLocks/>
                </p:cNvGrpSpPr>
                <p:nvPr/>
              </p:nvGrpSpPr>
              <p:grpSpPr bwMode="auto">
                <a:xfrm>
                  <a:off x="9" y="777"/>
                  <a:ext cx="971" cy="417"/>
                  <a:chOff x="0" y="0"/>
                  <a:chExt cx="2477" cy="1064"/>
                </a:xfrm>
              </p:grpSpPr>
              <p:sp>
                <p:nvSpPr>
                  <p:cNvPr id="1069" name="未知"/>
                  <p:cNvSpPr>
                    <a:spLocks/>
                  </p:cNvSpPr>
                  <p:nvPr/>
                </p:nvSpPr>
                <p:spPr bwMode="auto">
                  <a:xfrm rot="20017085" flipH="1">
                    <a:off x="741" y="0"/>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0" name="未知"/>
                  <p:cNvSpPr>
                    <a:spLocks/>
                  </p:cNvSpPr>
                  <p:nvPr/>
                </p:nvSpPr>
                <p:spPr bwMode="auto">
                  <a:xfrm rot="20017085" flipH="1">
                    <a:off x="0" y="588"/>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71" name="Group 47"/>
                <p:cNvGrpSpPr>
                  <a:grpSpLocks/>
                </p:cNvGrpSpPr>
                <p:nvPr/>
              </p:nvGrpSpPr>
              <p:grpSpPr bwMode="auto">
                <a:xfrm>
                  <a:off x="0" y="700"/>
                  <a:ext cx="969" cy="363"/>
                  <a:chOff x="0" y="0"/>
                  <a:chExt cx="2472" cy="927"/>
                </a:xfrm>
              </p:grpSpPr>
              <p:sp>
                <p:nvSpPr>
                  <p:cNvPr id="1072" name="未知"/>
                  <p:cNvSpPr>
                    <a:spLocks/>
                  </p:cNvSpPr>
                  <p:nvPr/>
                </p:nvSpPr>
                <p:spPr bwMode="auto">
                  <a:xfrm rot="20519637" flipH="1">
                    <a:off x="795" y="0"/>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3" name="未知"/>
                  <p:cNvSpPr>
                    <a:spLocks/>
                  </p:cNvSpPr>
                  <p:nvPr/>
                </p:nvSpPr>
                <p:spPr bwMode="auto">
                  <a:xfrm rot="20519637" flipH="1">
                    <a:off x="0" y="401"/>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74" name="Group 50"/>
                <p:cNvGrpSpPr>
                  <a:grpSpLocks/>
                </p:cNvGrpSpPr>
                <p:nvPr/>
              </p:nvGrpSpPr>
              <p:grpSpPr bwMode="auto">
                <a:xfrm>
                  <a:off x="38" y="613"/>
                  <a:ext cx="918" cy="257"/>
                  <a:chOff x="0" y="0"/>
                  <a:chExt cx="2342" cy="657"/>
                </a:xfrm>
              </p:grpSpPr>
              <p:sp>
                <p:nvSpPr>
                  <p:cNvPr id="1075" name="未知"/>
                  <p:cNvSpPr>
                    <a:spLocks/>
                  </p:cNvSpPr>
                  <p:nvPr/>
                </p:nvSpPr>
                <p:spPr bwMode="auto">
                  <a:xfrm rot="21136207" flipH="1">
                    <a:off x="797" y="0"/>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6" name="未知"/>
                  <p:cNvSpPr>
                    <a:spLocks/>
                  </p:cNvSpPr>
                  <p:nvPr/>
                </p:nvSpPr>
                <p:spPr bwMode="auto">
                  <a:xfrm rot="21136207" flipH="1">
                    <a:off x="0" y="168"/>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77" name="Group 53"/>
                <p:cNvGrpSpPr>
                  <a:grpSpLocks/>
                </p:cNvGrpSpPr>
                <p:nvPr/>
              </p:nvGrpSpPr>
              <p:grpSpPr bwMode="auto">
                <a:xfrm>
                  <a:off x="103" y="556"/>
                  <a:ext cx="843" cy="134"/>
                  <a:chOff x="0" y="0"/>
                  <a:chExt cx="2150" cy="343"/>
                </a:xfrm>
              </p:grpSpPr>
              <p:sp>
                <p:nvSpPr>
                  <p:cNvPr id="1078" name="未知"/>
                  <p:cNvSpPr>
                    <a:spLocks/>
                  </p:cNvSpPr>
                  <p:nvPr/>
                </p:nvSpPr>
                <p:spPr bwMode="auto">
                  <a:xfrm rot="84181" flipH="1">
                    <a:off x="746" y="20"/>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9" name="未知"/>
                  <p:cNvSpPr>
                    <a:spLocks/>
                  </p:cNvSpPr>
                  <p:nvPr/>
                </p:nvSpPr>
                <p:spPr bwMode="auto">
                  <a:xfrm rot="84181" flipH="1">
                    <a:off x="0" y="0"/>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80" name="Group 56"/>
                <p:cNvGrpSpPr>
                  <a:grpSpLocks/>
                </p:cNvGrpSpPr>
                <p:nvPr/>
              </p:nvGrpSpPr>
              <p:grpSpPr bwMode="auto">
                <a:xfrm>
                  <a:off x="227" y="418"/>
                  <a:ext cx="737" cy="167"/>
                  <a:chOff x="0" y="0"/>
                  <a:chExt cx="1879" cy="427"/>
                </a:xfrm>
              </p:grpSpPr>
              <p:sp>
                <p:nvSpPr>
                  <p:cNvPr id="1081" name="未知"/>
                  <p:cNvSpPr>
                    <a:spLocks/>
                  </p:cNvSpPr>
                  <p:nvPr/>
                </p:nvSpPr>
                <p:spPr bwMode="auto">
                  <a:xfrm rot="802577" flipH="1">
                    <a:off x="646" y="21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2" name="未知"/>
                  <p:cNvSpPr>
                    <a:spLocks/>
                  </p:cNvSpPr>
                  <p:nvPr/>
                </p:nvSpPr>
                <p:spPr bwMode="auto">
                  <a:xfrm rot="802577" flipH="1">
                    <a:off x="0"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83" name="Group 59"/>
                <p:cNvGrpSpPr>
                  <a:grpSpLocks/>
                </p:cNvGrpSpPr>
                <p:nvPr/>
              </p:nvGrpSpPr>
              <p:grpSpPr bwMode="auto">
                <a:xfrm>
                  <a:off x="271" y="341"/>
                  <a:ext cx="725" cy="218"/>
                  <a:chOff x="0" y="0"/>
                  <a:chExt cx="1850" cy="554"/>
                </a:xfrm>
              </p:grpSpPr>
              <p:sp>
                <p:nvSpPr>
                  <p:cNvPr id="1084" name="未知"/>
                  <p:cNvSpPr>
                    <a:spLocks/>
                  </p:cNvSpPr>
                  <p:nvPr/>
                </p:nvSpPr>
                <p:spPr bwMode="auto">
                  <a:xfrm rot="1277472" flipH="1">
                    <a:off x="617" y="339"/>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5" name="未知"/>
                  <p:cNvSpPr>
                    <a:spLocks/>
                  </p:cNvSpPr>
                  <p:nvPr/>
                </p:nvSpPr>
                <p:spPr bwMode="auto">
                  <a:xfrm rot="1277472" flipH="1">
                    <a:off x="0"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86" name="Group 62"/>
                <p:cNvGrpSpPr>
                  <a:grpSpLocks/>
                </p:cNvGrpSpPr>
                <p:nvPr/>
              </p:nvGrpSpPr>
              <p:grpSpPr bwMode="auto">
                <a:xfrm>
                  <a:off x="357" y="231"/>
                  <a:ext cx="693" cy="291"/>
                  <a:chOff x="0" y="0"/>
                  <a:chExt cx="693" cy="291"/>
                </a:xfrm>
              </p:grpSpPr>
              <p:sp>
                <p:nvSpPr>
                  <p:cNvPr id="1087" name="未知"/>
                  <p:cNvSpPr>
                    <a:spLocks/>
                  </p:cNvSpPr>
                  <p:nvPr/>
                </p:nvSpPr>
                <p:spPr bwMode="auto">
                  <a:xfrm rot="2028409" flipH="1">
                    <a:off x="209" y="207"/>
                    <a:ext cx="484" cy="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8" name="未知"/>
                  <p:cNvSpPr>
                    <a:spLocks/>
                  </p:cNvSpPr>
                  <p:nvPr/>
                </p:nvSpPr>
                <p:spPr bwMode="auto">
                  <a:xfrm rot="2028409" flipH="1">
                    <a:off x="0" y="0"/>
                    <a:ext cx="260" cy="132"/>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89" name="Group 65"/>
                <p:cNvGrpSpPr>
                  <a:grpSpLocks/>
                </p:cNvGrpSpPr>
                <p:nvPr/>
              </p:nvGrpSpPr>
              <p:grpSpPr bwMode="auto">
                <a:xfrm>
                  <a:off x="439" y="118"/>
                  <a:ext cx="664" cy="349"/>
                  <a:chOff x="0" y="0"/>
                  <a:chExt cx="664" cy="349"/>
                </a:xfrm>
              </p:grpSpPr>
              <p:sp>
                <p:nvSpPr>
                  <p:cNvPr id="1090" name="未知"/>
                  <p:cNvSpPr>
                    <a:spLocks/>
                  </p:cNvSpPr>
                  <p:nvPr/>
                </p:nvSpPr>
                <p:spPr bwMode="auto">
                  <a:xfrm rot="2664423" flipH="1">
                    <a:off x="173" y="265"/>
                    <a:ext cx="491" cy="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1" name="未知"/>
                  <p:cNvSpPr>
                    <a:spLocks/>
                  </p:cNvSpPr>
                  <p:nvPr/>
                </p:nvSpPr>
                <p:spPr bwMode="auto">
                  <a:xfrm rot="2664423" flipH="1">
                    <a:off x="0" y="0"/>
                    <a:ext cx="264" cy="132"/>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92" name="Group 68"/>
                <p:cNvGrpSpPr>
                  <a:grpSpLocks/>
                </p:cNvGrpSpPr>
                <p:nvPr/>
              </p:nvGrpSpPr>
              <p:grpSpPr bwMode="auto">
                <a:xfrm>
                  <a:off x="669" y="30"/>
                  <a:ext cx="305" cy="593"/>
                  <a:chOff x="0" y="0"/>
                  <a:chExt cx="778" cy="1512"/>
                </a:xfrm>
              </p:grpSpPr>
              <p:sp>
                <p:nvSpPr>
                  <p:cNvPr id="1093" name="未知"/>
                  <p:cNvSpPr>
                    <a:spLocks/>
                  </p:cNvSpPr>
                  <p:nvPr/>
                </p:nvSpPr>
                <p:spPr bwMode="auto">
                  <a:xfrm rot="3473776" flipH="1">
                    <a:off x="119" y="852"/>
                    <a:ext cx="1100"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4" name="未知"/>
                  <p:cNvSpPr>
                    <a:spLocks/>
                  </p:cNvSpPr>
                  <p:nvPr/>
                </p:nvSpPr>
                <p:spPr bwMode="auto">
                  <a:xfrm rot="3473776" flipH="1">
                    <a:off x="-127" y="127"/>
                    <a:ext cx="591"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95" name="Group 71"/>
                <p:cNvGrpSpPr>
                  <a:grpSpLocks/>
                </p:cNvGrpSpPr>
                <p:nvPr/>
              </p:nvGrpSpPr>
              <p:grpSpPr bwMode="auto">
                <a:xfrm>
                  <a:off x="788" y="0"/>
                  <a:ext cx="248" cy="601"/>
                  <a:chOff x="0" y="0"/>
                  <a:chExt cx="634" cy="1534"/>
                </a:xfrm>
              </p:grpSpPr>
              <p:sp>
                <p:nvSpPr>
                  <p:cNvPr id="1096" name="未知"/>
                  <p:cNvSpPr>
                    <a:spLocks/>
                  </p:cNvSpPr>
                  <p:nvPr/>
                </p:nvSpPr>
                <p:spPr bwMode="auto">
                  <a:xfrm rot="4126479" flipH="1">
                    <a:off x="-6" y="894"/>
                    <a:ext cx="106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7" name="未知"/>
                  <p:cNvSpPr>
                    <a:spLocks/>
                  </p:cNvSpPr>
                  <p:nvPr/>
                </p:nvSpPr>
                <p:spPr bwMode="auto">
                  <a:xfrm rot="4126479" flipH="1">
                    <a:off x="-116" y="116"/>
                    <a:ext cx="570"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098" name="Group 74"/>
                <p:cNvGrpSpPr>
                  <a:grpSpLocks/>
                </p:cNvGrpSpPr>
                <p:nvPr/>
              </p:nvGrpSpPr>
              <p:grpSpPr bwMode="auto">
                <a:xfrm>
                  <a:off x="1136" y="252"/>
                  <a:ext cx="723" cy="222"/>
                  <a:chOff x="0" y="0"/>
                  <a:chExt cx="1845" cy="566"/>
                </a:xfrm>
              </p:grpSpPr>
              <p:sp>
                <p:nvSpPr>
                  <p:cNvPr id="1099" name="未知"/>
                  <p:cNvSpPr>
                    <a:spLocks/>
                  </p:cNvSpPr>
                  <p:nvPr/>
                </p:nvSpPr>
                <p:spPr bwMode="auto">
                  <a:xfrm rot="20274565">
                    <a:off x="0" y="351"/>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0" name="未知"/>
                  <p:cNvSpPr>
                    <a:spLocks/>
                  </p:cNvSpPr>
                  <p:nvPr/>
                </p:nvSpPr>
                <p:spPr bwMode="auto">
                  <a:xfrm rot="20274565">
                    <a:off x="1183"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01" name="Group 77"/>
                <p:cNvGrpSpPr>
                  <a:grpSpLocks/>
                </p:cNvGrpSpPr>
                <p:nvPr/>
              </p:nvGrpSpPr>
              <p:grpSpPr bwMode="auto">
                <a:xfrm>
                  <a:off x="1081" y="163"/>
                  <a:ext cx="699" cy="282"/>
                  <a:chOff x="0" y="0"/>
                  <a:chExt cx="1781" cy="717"/>
                </a:xfrm>
              </p:grpSpPr>
              <p:sp>
                <p:nvSpPr>
                  <p:cNvPr id="1102" name="未知"/>
                  <p:cNvSpPr>
                    <a:spLocks/>
                  </p:cNvSpPr>
                  <p:nvPr/>
                </p:nvSpPr>
                <p:spPr bwMode="auto">
                  <a:xfrm rot="19678936">
                    <a:off x="0" y="502"/>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3" name="未知"/>
                  <p:cNvSpPr>
                    <a:spLocks/>
                  </p:cNvSpPr>
                  <p:nvPr/>
                </p:nvSpPr>
                <p:spPr bwMode="auto">
                  <a:xfrm rot="19678936">
                    <a:off x="1119" y="0"/>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104" name="未知"/>
                <p:cNvSpPr>
                  <a:spLocks/>
                </p:cNvSpPr>
                <p:nvPr/>
              </p:nvSpPr>
              <p:spPr bwMode="auto">
                <a:xfrm rot="4578754" flipH="1">
                  <a:off x="851" y="370"/>
                  <a:ext cx="403" cy="5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5" name="未知"/>
                <p:cNvSpPr>
                  <a:spLocks/>
                </p:cNvSpPr>
                <p:nvPr/>
              </p:nvSpPr>
              <p:spPr bwMode="auto">
                <a:xfrm rot="4578754" flipH="1">
                  <a:off x="862" y="77"/>
                  <a:ext cx="216" cy="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106" name="Group 82"/>
                <p:cNvGrpSpPr>
                  <a:grpSpLocks/>
                </p:cNvGrpSpPr>
                <p:nvPr/>
              </p:nvGrpSpPr>
              <p:grpSpPr bwMode="auto">
                <a:xfrm>
                  <a:off x="1127" y="5"/>
                  <a:ext cx="251" cy="596"/>
                  <a:chOff x="0" y="0"/>
                  <a:chExt cx="640" cy="1520"/>
                </a:xfrm>
              </p:grpSpPr>
              <p:sp>
                <p:nvSpPr>
                  <p:cNvPr id="1107" name="未知"/>
                  <p:cNvSpPr>
                    <a:spLocks/>
                  </p:cNvSpPr>
                  <p:nvPr/>
                </p:nvSpPr>
                <p:spPr bwMode="auto">
                  <a:xfrm rot="17742246">
                    <a:off x="-439" y="897"/>
                    <a:ext cx="1062" cy="1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8" name="未知"/>
                  <p:cNvSpPr>
                    <a:spLocks/>
                  </p:cNvSpPr>
                  <p:nvPr/>
                </p:nvSpPr>
                <p:spPr bwMode="auto">
                  <a:xfrm rot="17742246">
                    <a:off x="209" y="138"/>
                    <a:ext cx="570" cy="2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09" name="Group 85"/>
                <p:cNvGrpSpPr>
                  <a:grpSpLocks/>
                </p:cNvGrpSpPr>
                <p:nvPr/>
              </p:nvGrpSpPr>
              <p:grpSpPr bwMode="auto">
                <a:xfrm>
                  <a:off x="1180" y="53"/>
                  <a:ext cx="398" cy="574"/>
                  <a:chOff x="0" y="0"/>
                  <a:chExt cx="1017" cy="1464"/>
                </a:xfrm>
              </p:grpSpPr>
              <p:sp>
                <p:nvSpPr>
                  <p:cNvPr id="1110" name="未知"/>
                  <p:cNvSpPr>
                    <a:spLocks/>
                  </p:cNvSpPr>
                  <p:nvPr/>
                </p:nvSpPr>
                <p:spPr bwMode="auto">
                  <a:xfrm rot="18822740">
                    <a:off x="-443" y="750"/>
                    <a:ext cx="1155" cy="270"/>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1" name="未知"/>
                  <p:cNvSpPr>
                    <a:spLocks/>
                  </p:cNvSpPr>
                  <p:nvPr/>
                </p:nvSpPr>
                <p:spPr bwMode="auto">
                  <a:xfrm rot="18822740">
                    <a:off x="494" y="96"/>
                    <a:ext cx="620" cy="42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12" name="Group 88"/>
                <p:cNvGrpSpPr>
                  <a:grpSpLocks/>
                </p:cNvGrpSpPr>
                <p:nvPr/>
              </p:nvGrpSpPr>
              <p:grpSpPr bwMode="auto">
                <a:xfrm>
                  <a:off x="1100" y="2"/>
                  <a:ext cx="95" cy="567"/>
                  <a:chOff x="0" y="0"/>
                  <a:chExt cx="243" cy="1448"/>
                </a:xfrm>
              </p:grpSpPr>
              <p:sp>
                <p:nvSpPr>
                  <p:cNvPr id="1113" name="未知"/>
                  <p:cNvSpPr>
                    <a:spLocks/>
                  </p:cNvSpPr>
                  <p:nvPr/>
                </p:nvSpPr>
                <p:spPr bwMode="auto">
                  <a:xfrm rot="16696252">
                    <a:off x="-434" y="928"/>
                    <a:ext cx="954" cy="8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4" name="未知"/>
                  <p:cNvSpPr>
                    <a:spLocks/>
                  </p:cNvSpPr>
                  <p:nvPr/>
                </p:nvSpPr>
                <p:spPr bwMode="auto">
                  <a:xfrm rot="16696252">
                    <a:off x="-80" y="186"/>
                    <a:ext cx="512" cy="13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15" name="Group 91"/>
                <p:cNvGrpSpPr>
                  <a:grpSpLocks/>
                </p:cNvGrpSpPr>
                <p:nvPr/>
              </p:nvGrpSpPr>
              <p:grpSpPr bwMode="auto">
                <a:xfrm>
                  <a:off x="399" y="683"/>
                  <a:ext cx="425" cy="960"/>
                  <a:chOff x="0" y="0"/>
                  <a:chExt cx="1085" cy="2450"/>
                </a:xfrm>
              </p:grpSpPr>
              <p:sp>
                <p:nvSpPr>
                  <p:cNvPr id="1116" name="未知"/>
                  <p:cNvSpPr>
                    <a:spLocks/>
                  </p:cNvSpPr>
                  <p:nvPr/>
                </p:nvSpPr>
                <p:spPr bwMode="auto">
                  <a:xfrm rot="18335692" flipH="1">
                    <a:off x="67"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7" name="未知"/>
                  <p:cNvSpPr>
                    <a:spLocks/>
                  </p:cNvSpPr>
                  <p:nvPr/>
                </p:nvSpPr>
                <p:spPr bwMode="auto">
                  <a:xfrm rot="18335692" flipH="1">
                    <a:off x="-218" y="1741"/>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18" name="Group 94"/>
                <p:cNvGrpSpPr>
                  <a:grpSpLocks/>
                </p:cNvGrpSpPr>
                <p:nvPr/>
              </p:nvGrpSpPr>
              <p:grpSpPr bwMode="auto">
                <a:xfrm>
                  <a:off x="600" y="748"/>
                  <a:ext cx="300" cy="930"/>
                  <a:chOff x="0" y="0"/>
                  <a:chExt cx="766" cy="2373"/>
                </a:xfrm>
              </p:grpSpPr>
              <p:sp>
                <p:nvSpPr>
                  <p:cNvPr id="1119" name="未知"/>
                  <p:cNvSpPr>
                    <a:spLocks/>
                  </p:cNvSpPr>
                  <p:nvPr/>
                </p:nvSpPr>
                <p:spPr bwMode="auto">
                  <a:xfrm rot="17542885" flipH="1">
                    <a:off x="-188" y="642"/>
                    <a:ext cx="159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0" name="未知"/>
                  <p:cNvSpPr>
                    <a:spLocks/>
                  </p:cNvSpPr>
                  <p:nvPr/>
                </p:nvSpPr>
                <p:spPr bwMode="auto">
                  <a:xfrm rot="17542885" flipH="1">
                    <a:off x="-183" y="1700"/>
                    <a:ext cx="856"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21" name="Group 97"/>
                <p:cNvGrpSpPr>
                  <a:grpSpLocks/>
                </p:cNvGrpSpPr>
                <p:nvPr/>
              </p:nvGrpSpPr>
              <p:grpSpPr bwMode="auto">
                <a:xfrm rot="88588">
                  <a:off x="808" y="769"/>
                  <a:ext cx="180" cy="913"/>
                  <a:chOff x="0" y="0"/>
                  <a:chExt cx="492" cy="2604"/>
                </a:xfrm>
              </p:grpSpPr>
              <p:sp>
                <p:nvSpPr>
                  <p:cNvPr id="1122" name="未知"/>
                  <p:cNvSpPr>
                    <a:spLocks/>
                  </p:cNvSpPr>
                  <p:nvPr/>
                </p:nvSpPr>
                <p:spPr bwMode="auto">
                  <a:xfrm rot="16782062" flipH="1">
                    <a:off x="-516" y="705"/>
                    <a:ext cx="1711" cy="301"/>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3" name="未知"/>
                  <p:cNvSpPr>
                    <a:spLocks/>
                  </p:cNvSpPr>
                  <p:nvPr/>
                </p:nvSpPr>
                <p:spPr bwMode="auto">
                  <a:xfrm rot="16782062" flipH="1">
                    <a:off x="-222" y="1906"/>
                    <a:ext cx="918" cy="47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24" name="Group 100"/>
                <p:cNvGrpSpPr>
                  <a:grpSpLocks/>
                </p:cNvGrpSpPr>
                <p:nvPr/>
              </p:nvGrpSpPr>
              <p:grpSpPr bwMode="auto">
                <a:xfrm>
                  <a:off x="1336" y="662"/>
                  <a:ext cx="442" cy="951"/>
                  <a:chOff x="0" y="0"/>
                  <a:chExt cx="1125" cy="2426"/>
                </a:xfrm>
              </p:grpSpPr>
              <p:sp>
                <p:nvSpPr>
                  <p:cNvPr id="1125" name="未知"/>
                  <p:cNvSpPr>
                    <a:spLocks/>
                  </p:cNvSpPr>
                  <p:nvPr/>
                </p:nvSpPr>
                <p:spPr bwMode="auto">
                  <a:xfrm rot="3144576">
                    <a:off x="-706" y="70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6" name="未知"/>
                  <p:cNvSpPr>
                    <a:spLocks/>
                  </p:cNvSpPr>
                  <p:nvPr/>
                </p:nvSpPr>
                <p:spPr bwMode="auto">
                  <a:xfrm rot="3144576">
                    <a:off x="415" y="1717"/>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27" name="Group 103"/>
                <p:cNvGrpSpPr>
                  <a:grpSpLocks/>
                </p:cNvGrpSpPr>
                <p:nvPr/>
              </p:nvGrpSpPr>
              <p:grpSpPr bwMode="auto">
                <a:xfrm>
                  <a:off x="1276" y="721"/>
                  <a:ext cx="347" cy="951"/>
                  <a:chOff x="0" y="0"/>
                  <a:chExt cx="883" cy="2426"/>
                </a:xfrm>
              </p:grpSpPr>
              <p:sp>
                <p:nvSpPr>
                  <p:cNvPr id="1128" name="未知"/>
                  <p:cNvSpPr>
                    <a:spLocks/>
                  </p:cNvSpPr>
                  <p:nvPr/>
                </p:nvSpPr>
                <p:spPr bwMode="auto">
                  <a:xfrm rot="3745735">
                    <a:off x="-675" y="673"/>
                    <a:ext cx="1650" cy="29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9" name="未知"/>
                  <p:cNvSpPr>
                    <a:spLocks/>
                  </p:cNvSpPr>
                  <p:nvPr/>
                </p:nvSpPr>
                <p:spPr bwMode="auto">
                  <a:xfrm rot="3745735">
                    <a:off x="204" y="1747"/>
                    <a:ext cx="885" cy="46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30" name="Group 106"/>
                <p:cNvGrpSpPr>
                  <a:grpSpLocks/>
                </p:cNvGrpSpPr>
                <p:nvPr/>
              </p:nvGrpSpPr>
              <p:grpSpPr bwMode="auto">
                <a:xfrm>
                  <a:off x="1208" y="767"/>
                  <a:ext cx="243" cy="935"/>
                  <a:chOff x="0" y="0"/>
                  <a:chExt cx="619" cy="2386"/>
                </a:xfrm>
              </p:grpSpPr>
              <p:sp>
                <p:nvSpPr>
                  <p:cNvPr id="1131" name="未知"/>
                  <p:cNvSpPr>
                    <a:spLocks/>
                  </p:cNvSpPr>
                  <p:nvPr/>
                </p:nvSpPr>
                <p:spPr bwMode="auto">
                  <a:xfrm rot="4286818">
                    <a:off x="-678" y="678"/>
                    <a:ext cx="160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2" name="未知"/>
                  <p:cNvSpPr>
                    <a:spLocks/>
                  </p:cNvSpPr>
                  <p:nvPr/>
                </p:nvSpPr>
                <p:spPr bwMode="auto">
                  <a:xfrm rot="4286818">
                    <a:off x="-4" y="1762"/>
                    <a:ext cx="859"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33" name="Group 109"/>
                <p:cNvGrpSpPr>
                  <a:grpSpLocks/>
                </p:cNvGrpSpPr>
                <p:nvPr/>
              </p:nvGrpSpPr>
              <p:grpSpPr bwMode="auto">
                <a:xfrm>
                  <a:off x="1134" y="813"/>
                  <a:ext cx="159" cy="870"/>
                  <a:chOff x="0" y="0"/>
                  <a:chExt cx="405" cy="2219"/>
                </a:xfrm>
              </p:grpSpPr>
              <p:sp>
                <p:nvSpPr>
                  <p:cNvPr id="1134" name="未知"/>
                  <p:cNvSpPr>
                    <a:spLocks/>
                  </p:cNvSpPr>
                  <p:nvPr/>
                </p:nvSpPr>
                <p:spPr bwMode="auto">
                  <a:xfrm rot="4898956">
                    <a:off x="-613" y="613"/>
                    <a:ext cx="147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5" name="未知"/>
                  <p:cNvSpPr>
                    <a:spLocks/>
                  </p:cNvSpPr>
                  <p:nvPr/>
                </p:nvSpPr>
                <p:spPr bwMode="auto">
                  <a:xfrm rot="4898956">
                    <a:off x="-183" y="1631"/>
                    <a:ext cx="790"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36" name="Group 112"/>
                <p:cNvGrpSpPr>
                  <a:grpSpLocks/>
                </p:cNvGrpSpPr>
                <p:nvPr/>
              </p:nvGrpSpPr>
              <p:grpSpPr bwMode="auto">
                <a:xfrm>
                  <a:off x="930" y="826"/>
                  <a:ext cx="167" cy="857"/>
                  <a:chOff x="0" y="0"/>
                  <a:chExt cx="426" cy="2185"/>
                </a:xfrm>
              </p:grpSpPr>
              <p:sp>
                <p:nvSpPr>
                  <p:cNvPr id="1137" name="未知"/>
                  <p:cNvSpPr>
                    <a:spLocks/>
                  </p:cNvSpPr>
                  <p:nvPr/>
                </p:nvSpPr>
                <p:spPr bwMode="auto">
                  <a:xfrm rot="5755659">
                    <a:off x="-387" y="625"/>
                    <a:ext cx="1437" cy="188"/>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8" name="未知"/>
                  <p:cNvSpPr>
                    <a:spLocks/>
                  </p:cNvSpPr>
                  <p:nvPr/>
                </p:nvSpPr>
                <p:spPr bwMode="auto">
                  <a:xfrm rot="5755659">
                    <a:off x="-238" y="1650"/>
                    <a:ext cx="771" cy="29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1139" name="未知"/>
              <p:cNvSpPr>
                <a:spLocks/>
              </p:cNvSpPr>
              <p:nvPr/>
            </p:nvSpPr>
            <p:spPr bwMode="auto">
              <a:xfrm flipH="1">
                <a:off x="758" y="934"/>
                <a:ext cx="191" cy="580"/>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0" name="Arc 116"/>
              <p:cNvSpPr>
                <a:spLocks/>
              </p:cNvSpPr>
              <p:nvPr/>
            </p:nvSpPr>
            <p:spPr bwMode="auto">
              <a:xfrm flipH="1">
                <a:off x="413"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1" name="Arc 117"/>
              <p:cNvSpPr>
                <a:spLocks/>
              </p:cNvSpPr>
              <p:nvPr/>
            </p:nvSpPr>
            <p:spPr bwMode="auto">
              <a:xfrm flipV="1">
                <a:off x="1163"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2" name="Arc 118"/>
              <p:cNvSpPr>
                <a:spLocks/>
              </p:cNvSpPr>
              <p:nvPr/>
            </p:nvSpPr>
            <p:spPr bwMode="auto">
              <a:xfrm flipH="1">
                <a:off x="497"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3" name="Arc 119"/>
              <p:cNvSpPr>
                <a:spLocks/>
              </p:cNvSpPr>
              <p:nvPr/>
            </p:nvSpPr>
            <p:spPr bwMode="auto">
              <a:xfrm flipH="1">
                <a:off x="152"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4" name="Arc 120"/>
              <p:cNvSpPr>
                <a:spLocks/>
              </p:cNvSpPr>
              <p:nvPr/>
            </p:nvSpPr>
            <p:spPr bwMode="auto">
              <a:xfrm flipH="1">
                <a:off x="82"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5" name="Arc 121"/>
              <p:cNvSpPr>
                <a:spLocks/>
              </p:cNvSpPr>
              <p:nvPr/>
            </p:nvSpPr>
            <p:spPr bwMode="auto">
              <a:xfrm>
                <a:off x="1114"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6" name="Arc 122"/>
              <p:cNvSpPr>
                <a:spLocks/>
              </p:cNvSpPr>
              <p:nvPr/>
            </p:nvSpPr>
            <p:spPr bwMode="auto">
              <a:xfrm>
                <a:off x="1153"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7" name="Arc 123"/>
              <p:cNvSpPr>
                <a:spLocks/>
              </p:cNvSpPr>
              <p:nvPr/>
            </p:nvSpPr>
            <p:spPr bwMode="auto">
              <a:xfrm>
                <a:off x="1188"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8" name="未知"/>
              <p:cNvSpPr>
                <a:spLocks/>
              </p:cNvSpPr>
              <p:nvPr/>
            </p:nvSpPr>
            <p:spPr bwMode="auto">
              <a:xfrm>
                <a:off x="1295" y="1033"/>
                <a:ext cx="190" cy="580"/>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49" name="未知"/>
              <p:cNvSpPr>
                <a:spLocks/>
              </p:cNvSpPr>
              <p:nvPr/>
            </p:nvSpPr>
            <p:spPr bwMode="auto">
              <a:xfrm rot="19660755" flipV="1">
                <a:off x="999" y="843"/>
                <a:ext cx="173" cy="32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0" name="Arc 126"/>
              <p:cNvSpPr>
                <a:spLocks/>
              </p:cNvSpPr>
              <p:nvPr/>
            </p:nvSpPr>
            <p:spPr bwMode="auto">
              <a:xfrm flipH="1">
                <a:off x="29"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1" name="Arc 127"/>
              <p:cNvSpPr>
                <a:spLocks/>
              </p:cNvSpPr>
              <p:nvPr/>
            </p:nvSpPr>
            <p:spPr bwMode="auto">
              <a:xfrm flipH="1">
                <a:off x="310"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2" name="Arc 128"/>
              <p:cNvSpPr>
                <a:spLocks/>
              </p:cNvSpPr>
              <p:nvPr/>
            </p:nvSpPr>
            <p:spPr bwMode="auto">
              <a:xfrm>
                <a:off x="1084"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3" name="未知"/>
              <p:cNvSpPr>
                <a:spLocks/>
              </p:cNvSpPr>
              <p:nvPr/>
            </p:nvSpPr>
            <p:spPr bwMode="auto">
              <a:xfrm flipH="1">
                <a:off x="192" y="982"/>
                <a:ext cx="425" cy="59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4" name="未知"/>
              <p:cNvSpPr>
                <a:spLocks/>
              </p:cNvSpPr>
              <p:nvPr/>
            </p:nvSpPr>
            <p:spPr bwMode="auto">
              <a:xfrm flipH="1">
                <a:off x="392" y="350"/>
                <a:ext cx="273" cy="59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5" name="未知"/>
              <p:cNvSpPr>
                <a:spLocks/>
              </p:cNvSpPr>
              <p:nvPr/>
            </p:nvSpPr>
            <p:spPr bwMode="auto">
              <a:xfrm flipH="1">
                <a:off x="706" y="172"/>
                <a:ext cx="164" cy="59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6" name="未知"/>
              <p:cNvSpPr>
                <a:spLocks/>
              </p:cNvSpPr>
              <p:nvPr/>
            </p:nvSpPr>
            <p:spPr bwMode="auto">
              <a:xfrm>
                <a:off x="1726" y="894"/>
                <a:ext cx="395" cy="62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7" name="未知"/>
              <p:cNvSpPr>
                <a:spLocks/>
              </p:cNvSpPr>
              <p:nvPr/>
            </p:nvSpPr>
            <p:spPr bwMode="auto">
              <a:xfrm>
                <a:off x="1521" y="576"/>
                <a:ext cx="595" cy="41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8" name="未知"/>
              <p:cNvSpPr>
                <a:spLocks/>
              </p:cNvSpPr>
              <p:nvPr/>
            </p:nvSpPr>
            <p:spPr bwMode="auto">
              <a:xfrm>
                <a:off x="1543" y="132"/>
                <a:ext cx="260" cy="562"/>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59" name="未知"/>
              <p:cNvSpPr>
                <a:spLocks/>
              </p:cNvSpPr>
              <p:nvPr/>
            </p:nvSpPr>
            <p:spPr bwMode="auto">
              <a:xfrm rot="20253369">
                <a:off x="1286" y="599"/>
                <a:ext cx="174" cy="32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60" name="未知"/>
              <p:cNvSpPr>
                <a:spLocks/>
              </p:cNvSpPr>
              <p:nvPr/>
            </p:nvSpPr>
            <p:spPr bwMode="auto">
              <a:xfrm rot="1346631" flipH="1">
                <a:off x="668" y="590"/>
                <a:ext cx="173" cy="32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1161" name="Rectangle 137"/>
          <p:cNvSpPr>
            <a:spLocks noGrp="1" noChangeArrowheads="1"/>
          </p:cNvSpPr>
          <p:nvPr>
            <p:ph type="title"/>
          </p:nvPr>
        </p:nvSpPr>
        <p:spPr bwMode="auto">
          <a:xfrm>
            <a:off x="685800" y="301625"/>
            <a:ext cx="7772400" cy="146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162" name="Rectangle 138"/>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163" name="Rectangle 139"/>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7A6D9823-AE3B-444F-8E61-186BF5C2243A}" type="datetime1">
              <a:rPr lang="zh-CN" altLang="en-US"/>
              <a:pPr/>
              <a:t>2015/8/25 Tuesday</a:t>
            </a:fld>
            <a:endParaRPr lang="en-US"/>
          </a:p>
        </p:txBody>
      </p:sp>
      <p:sp>
        <p:nvSpPr>
          <p:cNvPr id="1164" name="Rectangle 14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165" name="Rectangle 141"/>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1037372-3492-4CC9-AED6-9AB4E81ADCC9}" type="slidenum">
              <a:rPr lang="zh-CN" altLang="en-US"/>
              <a:pPr/>
              <a:t>‹#›</a:t>
            </a:fld>
            <a:endParaRPr lang="en-US"/>
          </a:p>
        </p:txBody>
      </p:sp>
    </p:spTree>
  </p:cSld>
  <p:clrMap bg1="dk2" tx1="lt1" bg2="dk1" tx2="lt2" accent1="accent1" accent2="accent2" accent3="accent3" accent4="accent4" accent5="accent5" accent6="accent6" hlink="hlink" folHlink="folHlink"/>
  <p:sldLayoutIdLst>
    <p:sldLayoutId id="2147483656"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Black" pitchFamily="34" charset="0"/>
          <a:ea typeface="宋体" pitchFamily="2" charset="-122"/>
        </a:defRPr>
      </a:lvl2pPr>
      <a:lvl3pPr algn="l" rtl="0" fontAlgn="base">
        <a:spcBef>
          <a:spcPct val="0"/>
        </a:spcBef>
        <a:spcAft>
          <a:spcPct val="0"/>
        </a:spcAft>
        <a:defRPr sz="4400">
          <a:solidFill>
            <a:schemeClr val="tx2"/>
          </a:solidFill>
          <a:latin typeface="Arial Black" pitchFamily="34" charset="0"/>
          <a:ea typeface="宋体" pitchFamily="2" charset="-122"/>
        </a:defRPr>
      </a:lvl3pPr>
      <a:lvl4pPr algn="l" rtl="0" fontAlgn="base">
        <a:spcBef>
          <a:spcPct val="0"/>
        </a:spcBef>
        <a:spcAft>
          <a:spcPct val="0"/>
        </a:spcAft>
        <a:defRPr sz="4400">
          <a:solidFill>
            <a:schemeClr val="tx2"/>
          </a:solidFill>
          <a:latin typeface="Arial Black" pitchFamily="34" charset="0"/>
          <a:ea typeface="宋体" pitchFamily="2" charset="-122"/>
        </a:defRPr>
      </a:lvl4pPr>
      <a:lvl5pPr algn="l" rtl="0" fontAlgn="base">
        <a:spcBef>
          <a:spcPct val="0"/>
        </a:spcBef>
        <a:spcAft>
          <a:spcPct val="0"/>
        </a:spcAft>
        <a:defRPr sz="4400">
          <a:solidFill>
            <a:schemeClr val="tx2"/>
          </a:solidFill>
          <a:latin typeface="Arial Black" pitchFamily="34" charset="0"/>
          <a:ea typeface="宋体" pitchFamily="2" charset="-122"/>
        </a:defRPr>
      </a:lvl5pPr>
      <a:lvl6pPr marL="457200" algn="l" rtl="0" fontAlgn="base">
        <a:spcBef>
          <a:spcPct val="0"/>
        </a:spcBef>
        <a:spcAft>
          <a:spcPct val="0"/>
        </a:spcAft>
        <a:defRPr sz="4400">
          <a:solidFill>
            <a:schemeClr val="tx2"/>
          </a:solidFill>
          <a:latin typeface="Arial Black" pitchFamily="34" charset="0"/>
          <a:ea typeface="宋体" pitchFamily="2" charset="-122"/>
        </a:defRPr>
      </a:lvl6pPr>
      <a:lvl7pPr marL="914400" algn="l" rtl="0" fontAlgn="base">
        <a:spcBef>
          <a:spcPct val="0"/>
        </a:spcBef>
        <a:spcAft>
          <a:spcPct val="0"/>
        </a:spcAft>
        <a:defRPr sz="4400">
          <a:solidFill>
            <a:schemeClr val="tx2"/>
          </a:solidFill>
          <a:latin typeface="Arial Black" pitchFamily="34" charset="0"/>
          <a:ea typeface="宋体" pitchFamily="2" charset="-122"/>
        </a:defRPr>
      </a:lvl7pPr>
      <a:lvl8pPr marL="1371600" algn="l" rtl="0" fontAlgn="base">
        <a:spcBef>
          <a:spcPct val="0"/>
        </a:spcBef>
        <a:spcAft>
          <a:spcPct val="0"/>
        </a:spcAft>
        <a:defRPr sz="4400">
          <a:solidFill>
            <a:schemeClr val="tx2"/>
          </a:solidFill>
          <a:latin typeface="Arial Black" pitchFamily="34" charset="0"/>
          <a:ea typeface="宋体" pitchFamily="2" charset="-122"/>
        </a:defRPr>
      </a:lvl8pPr>
      <a:lvl9pPr marL="1828800" algn="l" rtl="0" fontAlgn="base">
        <a:spcBef>
          <a:spcPct val="0"/>
        </a:spcBef>
        <a:spcAft>
          <a:spcPct val="0"/>
        </a:spcAft>
        <a:defRPr sz="4400">
          <a:solidFill>
            <a:schemeClr val="tx2"/>
          </a:solidFill>
          <a:latin typeface="Arial Black" pitchFamily="34" charset="0"/>
          <a:ea typeface="宋体" pitchFamily="2" charset="-122"/>
        </a:defRPr>
      </a:lvl9pPr>
    </p:titleStyle>
    <p:bodyStyle>
      <a:lvl1pPr marL="342900" indent="-342900" algn="l" rtl="0" fontAlgn="base">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Font typeface="Times New Roman" pitchFamily="18" charset="0"/>
        <a:buChar char="−"/>
        <a:defRPr sz="2000">
          <a:solidFill>
            <a:schemeClr val="tx1"/>
          </a:solidFill>
          <a:latin typeface="+mn-lt"/>
          <a:ea typeface="+mn-ea"/>
        </a:defRPr>
      </a:lvl4pPr>
      <a:lvl5pPr marL="2057400" indent="-228600" algn="l" rtl="0" fontAlgn="base">
        <a:spcBef>
          <a:spcPct val="20000"/>
        </a:spcBef>
        <a:spcAft>
          <a:spcPct val="0"/>
        </a:spcAft>
        <a:buFont typeface="Times New Roman" pitchFamily="18" charset="0"/>
        <a:buChar char="–"/>
        <a:defRPr sz="2000">
          <a:solidFill>
            <a:schemeClr val="tx1"/>
          </a:solidFill>
          <a:latin typeface="+mn-lt"/>
          <a:ea typeface="+mn-ea"/>
        </a:defRPr>
      </a:lvl5pPr>
      <a:lvl6pPr marL="2514600" indent="-228600" algn="l" rtl="0" fontAlgn="base">
        <a:spcBef>
          <a:spcPct val="20000"/>
        </a:spcBef>
        <a:spcAft>
          <a:spcPct val="0"/>
        </a:spcAft>
        <a:buFont typeface="Times New Roman" pitchFamily="18" charset="0"/>
        <a:buChar char="–"/>
        <a:defRPr sz="2000">
          <a:solidFill>
            <a:schemeClr val="tx1"/>
          </a:solidFill>
          <a:latin typeface="+mn-lt"/>
          <a:ea typeface="+mn-ea"/>
        </a:defRPr>
      </a:lvl6pPr>
      <a:lvl7pPr marL="2971800" indent="-228600" algn="l" rtl="0" fontAlgn="base">
        <a:spcBef>
          <a:spcPct val="20000"/>
        </a:spcBef>
        <a:spcAft>
          <a:spcPct val="0"/>
        </a:spcAft>
        <a:buFont typeface="Times New Roman" pitchFamily="18" charset="0"/>
        <a:buChar char="–"/>
        <a:defRPr sz="2000">
          <a:solidFill>
            <a:schemeClr val="tx1"/>
          </a:solidFill>
          <a:latin typeface="+mn-lt"/>
          <a:ea typeface="+mn-ea"/>
        </a:defRPr>
      </a:lvl7pPr>
      <a:lvl8pPr marL="3429000" indent="-228600" algn="l" rtl="0" fontAlgn="base">
        <a:spcBef>
          <a:spcPct val="20000"/>
        </a:spcBef>
        <a:spcAft>
          <a:spcPct val="0"/>
        </a:spcAft>
        <a:buFont typeface="Times New Roman" pitchFamily="18" charset="0"/>
        <a:buChar char="–"/>
        <a:defRPr sz="2000">
          <a:solidFill>
            <a:schemeClr val="tx1"/>
          </a:solidFill>
          <a:latin typeface="+mn-lt"/>
          <a:ea typeface="+mn-ea"/>
        </a:defRPr>
      </a:lvl8pPr>
      <a:lvl9pPr marL="3886200" indent="-228600" algn="l" rtl="0" fontAlgn="base">
        <a:spcBef>
          <a:spcPct val="20000"/>
        </a:spcBef>
        <a:spcAft>
          <a:spcPct val="0"/>
        </a:spcAft>
        <a:buFont typeface="Times New Roman" pitchFamily="18"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图片 9"/>
          <p:cNvPicPr>
            <a:picLocks noChangeAspect="1" noChangeArrowheads="1"/>
          </p:cNvPicPr>
          <p:nvPr/>
        </p:nvPicPr>
        <p:blipFill>
          <a:blip r:embed="rId13">
            <a:extLst>
              <a:ext uri="{28A0092B-C50C-407E-A947-70E740481C1C}">
                <a14:useLocalDpi xmlns:a14="http://schemas.microsoft.com/office/drawing/2010/main" val="0"/>
              </a:ext>
            </a:extLst>
          </a:blip>
          <a:srcRect t="10284" r="21225" b="10941"/>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10"/>
          <p:cNvSpPr>
            <a:spLocks noChangeArrowheads="1"/>
          </p:cNvSpPr>
          <p:nvPr/>
        </p:nvSpPr>
        <p:spPr bwMode="auto">
          <a:xfrm>
            <a:off x="0" y="0"/>
            <a:ext cx="9144000" cy="6858000"/>
          </a:xfrm>
          <a:prstGeom prst="rect">
            <a:avLst/>
          </a:prstGeom>
          <a:solidFill>
            <a:srgbClr val="233F43">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a:solidFill>
                <a:srgbClr val="3F4143"/>
              </a:solidFill>
              <a:latin typeface="Arial" pitchFamily="34" charset="0"/>
            </a:endParaRPr>
          </a:p>
        </p:txBody>
      </p:sp>
      <p:sp>
        <p:nvSpPr>
          <p:cNvPr id="3076" name="KSO_FD"/>
          <p:cNvSpPr>
            <a:spLocks noGrp="1" noChangeArrowheads="1"/>
          </p:cNvSpPr>
          <p:nvPr>
            <p:ph type="dt" sz="half" idx="2"/>
          </p:nvPr>
        </p:nvSpPr>
        <p:spPr bwMode="auto">
          <a:xfrm>
            <a:off x="628650" y="645160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0" hangingPunct="0">
              <a:defRPr sz="1200">
                <a:latin typeface="Arial" pitchFamily="34" charset="0"/>
              </a:defRPr>
            </a:lvl1pPr>
          </a:lstStyle>
          <a:p>
            <a:fld id="{2BD73A92-A2B6-4297-8C9E-DB884CDABD98}" type="datetime1">
              <a:rPr lang="en-US"/>
              <a:pPr/>
              <a:t>8/25/2015</a:t>
            </a:fld>
            <a:endParaRPr lang="en-US"/>
          </a:p>
        </p:txBody>
      </p:sp>
      <p:sp>
        <p:nvSpPr>
          <p:cNvPr id="3077" name="KSO_FT"/>
          <p:cNvSpPr>
            <a:spLocks noGrp="1" noChangeArrowheads="1"/>
          </p:cNvSpPr>
          <p:nvPr>
            <p:ph type="ftr" sz="quarter" idx="3"/>
          </p:nvPr>
        </p:nvSpPr>
        <p:spPr bwMode="auto">
          <a:xfrm>
            <a:off x="3028950" y="6454775"/>
            <a:ext cx="3086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0" hangingPunct="0">
              <a:defRPr sz="1200">
                <a:latin typeface="Arial" pitchFamily="34" charset="0"/>
              </a:defRPr>
            </a:lvl1pPr>
          </a:lstStyle>
          <a:p>
            <a:endParaRPr lang="en-US"/>
          </a:p>
        </p:txBody>
      </p:sp>
      <p:sp>
        <p:nvSpPr>
          <p:cNvPr id="3078" name="KSO_FN"/>
          <p:cNvSpPr>
            <a:spLocks noGrp="1" noChangeArrowheads="1"/>
          </p:cNvSpPr>
          <p:nvPr>
            <p:ph type="sldNum" sz="quarter" idx="4"/>
          </p:nvPr>
        </p:nvSpPr>
        <p:spPr bwMode="auto">
          <a:xfrm>
            <a:off x="6457950" y="645160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0" hangingPunct="0">
              <a:defRPr sz="1200">
                <a:latin typeface="Arial" pitchFamily="34" charset="0"/>
              </a:defRPr>
            </a:lvl1pPr>
          </a:lstStyle>
          <a:p>
            <a:fld id="{0A108640-0260-44DA-90B0-3F2894BA6B0E}" type="slidenum">
              <a:rPr lang="en-US"/>
              <a:pPr/>
              <a:t>‹#›</a:t>
            </a:fld>
            <a:endParaRPr lang="en-US"/>
          </a:p>
        </p:txBody>
      </p:sp>
      <p:sp>
        <p:nvSpPr>
          <p:cNvPr id="3079" name="KSO_BC1"/>
          <p:cNvSpPr>
            <a:spLocks noGrp="1" noChangeArrowheads="1"/>
          </p:cNvSpPr>
          <p:nvPr>
            <p:ph type="body" idx="1"/>
          </p:nvPr>
        </p:nvSpPr>
        <p:spPr bwMode="auto">
          <a:xfrm>
            <a:off x="371475" y="1120775"/>
            <a:ext cx="8435975"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
        <p:nvSpPr>
          <p:cNvPr id="3080" name="KSO_BT1"/>
          <p:cNvSpPr>
            <a:spLocks noGrp="1" noChangeArrowheads="1"/>
          </p:cNvSpPr>
          <p:nvPr>
            <p:ph type="title"/>
          </p:nvPr>
        </p:nvSpPr>
        <p:spPr bwMode="auto">
          <a:xfrm>
            <a:off x="371475" y="166688"/>
            <a:ext cx="84359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Tree>
  </p:cSld>
  <p:clrMap bg1="dk2" tx1="lt1" bg2="dk1" tx2="lt2" accent1="accent1" accent2="accent2" accent3="accent3" accent4="accent4" accent5="accent5" accent6="accent6" hlink="hlink" folHlink="folHlink"/>
  <p:sldLayoutIdLst>
    <p:sldLayoutId id="214748365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685800" rtl="0" fontAlgn="base">
        <a:lnSpc>
          <a:spcPct val="90000"/>
        </a:lnSpc>
        <a:spcBef>
          <a:spcPct val="0"/>
        </a:spcBef>
        <a:spcAft>
          <a:spcPct val="0"/>
        </a:spcAft>
        <a:defRPr sz="3200" b="1">
          <a:solidFill>
            <a:schemeClr val="tx1"/>
          </a:solidFill>
          <a:latin typeface="+mj-lt"/>
          <a:ea typeface="+mj-ea"/>
          <a:cs typeface="+mj-cs"/>
        </a:defRPr>
      </a:lvl1pPr>
      <a:lvl2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2pPr>
      <a:lvl3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3pPr>
      <a:lvl4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4pPr>
      <a:lvl5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5pPr>
      <a:lvl6pPr marL="4572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6pPr>
      <a:lvl7pPr marL="9144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7pPr>
      <a:lvl8pPr marL="13716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8pPr>
      <a:lvl9pPr marL="18288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9pPr>
    </p:titleStyle>
    <p:bodyStyle>
      <a:lvl1pPr marL="361950" indent="-361950" algn="just" defTabSz="685800" rtl="0" fontAlgn="base">
        <a:lnSpc>
          <a:spcPct val="110000"/>
        </a:lnSpc>
        <a:spcBef>
          <a:spcPts val="1200"/>
        </a:spcBef>
        <a:spcAft>
          <a:spcPct val="0"/>
        </a:spcAft>
        <a:buClr>
          <a:schemeClr val="accent2"/>
        </a:buClr>
        <a:buSzPct val="80000"/>
        <a:buFont typeface="Wingdings" pitchFamily="2" charset="2"/>
        <a:buChar char=""/>
        <a:defRPr sz="2400" b="1">
          <a:solidFill>
            <a:schemeClr val="accent1"/>
          </a:solidFill>
          <a:latin typeface="+mn-lt"/>
          <a:ea typeface="+mn-ea"/>
          <a:cs typeface="+mn-cs"/>
        </a:defRPr>
      </a:lvl1pPr>
      <a:lvl2pPr marL="361950" indent="-361950" algn="l" defTabSz="685800" rtl="0" fontAlgn="base">
        <a:lnSpc>
          <a:spcPct val="120000"/>
        </a:lnSpc>
        <a:spcBef>
          <a:spcPct val="0"/>
        </a:spcBef>
        <a:spcAft>
          <a:spcPts val="1200"/>
        </a:spcAft>
        <a:buClr>
          <a:srgbClr val="DCE382"/>
        </a:buClr>
        <a:buFont typeface="幼圆" pitchFamily="49" charset="-122"/>
        <a:buChar char=" "/>
        <a:defRPr sz="1600">
          <a:solidFill>
            <a:schemeClr val="tx1"/>
          </a:solidFill>
          <a:latin typeface="+mn-lt"/>
          <a:ea typeface="+mn-ea"/>
        </a:defRPr>
      </a:lvl2pPr>
      <a:lvl3pPr marL="857250" indent="-171450" algn="l" defTabSz="685800" rtl="0" fontAlgn="base">
        <a:lnSpc>
          <a:spcPct val="90000"/>
        </a:lnSpc>
        <a:spcBef>
          <a:spcPts val="375"/>
        </a:spcBef>
        <a:spcAft>
          <a:spcPct val="0"/>
        </a:spcAft>
        <a:buFont typeface="Arial" pitchFamily="34" charset="0"/>
        <a:buChar char="•"/>
        <a:defRPr sz="1500">
          <a:solidFill>
            <a:schemeClr val="tx1"/>
          </a:solidFill>
          <a:latin typeface="Calibri" pitchFamily="34" charset="0"/>
          <a:ea typeface="+mn-ea"/>
        </a:defRPr>
      </a:lvl3pPr>
      <a:lvl4pPr marL="12001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4pPr>
      <a:lvl5pPr marL="15430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slide" Target="slide33.xml"/></Relationships>
</file>

<file path=ppt/slides/_rels/slide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jpeg"/><Relationship Id="rId7" Type="http://schemas.openxmlformats.org/officeDocument/2006/relationships/image" Target="../media/image39.png"/><Relationship Id="rId2" Type="http://schemas.openxmlformats.org/officeDocument/2006/relationships/audio" Target="../media/audio1.wav"/><Relationship Id="rId1" Type="http://schemas.openxmlformats.org/officeDocument/2006/relationships/slideLayout" Target="../slideLayouts/slideLayout18.xml"/><Relationship Id="rId6" Type="http://schemas.openxmlformats.org/officeDocument/2006/relationships/image" Target="../media/image38.jpeg"/><Relationship Id="rId5" Type="http://schemas.openxmlformats.org/officeDocument/2006/relationships/image" Target="../media/image37.png"/><Relationship Id="rId10" Type="http://schemas.openxmlformats.org/officeDocument/2006/relationships/image" Target="../media/image41.jpeg"/><Relationship Id="rId4" Type="http://schemas.openxmlformats.org/officeDocument/2006/relationships/image" Target="../media/image36.png"/><Relationship Id="rId9" Type="http://schemas.openxmlformats.org/officeDocument/2006/relationships/slide" Target="slide33.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44.jpeg"/><Relationship Id="rId5" Type="http://schemas.openxmlformats.org/officeDocument/2006/relationships/hyperlink" Target="http://health.sohu.com/2004/04/22/61/article219926155.shtml" TargetMode="External"/><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jpeg"/><Relationship Id="rId1" Type="http://schemas.openxmlformats.org/officeDocument/2006/relationships/slideLayout" Target="../slideLayouts/slideLayout18.xml"/><Relationship Id="rId5" Type="http://schemas.openxmlformats.org/officeDocument/2006/relationships/image" Target="../media/image46.jpeg"/><Relationship Id="rId4" Type="http://schemas.openxmlformats.org/officeDocument/2006/relationships/hyperlink" Target="http://news3.xinhuanet.com/ziliao/2002-12/02/content_646194.ht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audio" Target="../media/audio2.wav"/><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slide" Target="slide30.xml"/><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55.jpe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18.xml"/><Relationship Id="rId5" Type="http://schemas.openxmlformats.org/officeDocument/2006/relationships/image" Target="../media/image62.jpeg"/><Relationship Id="rId4" Type="http://schemas.openxmlformats.org/officeDocument/2006/relationships/image" Target="../media/image61.jpeg"/></Relationships>
</file>

<file path=ppt/slides/_rels/slide2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jpeg"/><Relationship Id="rId1" Type="http://schemas.openxmlformats.org/officeDocument/2006/relationships/slideLayout" Target="../slideLayouts/slideLayout18.xml"/><Relationship Id="rId5" Type="http://schemas.openxmlformats.org/officeDocument/2006/relationships/image" Target="../media/image66.png"/><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3" Type="http://schemas.openxmlformats.org/officeDocument/2006/relationships/diagramLayout" Target="../diagrams/layout1.xml"/><Relationship Id="rId7" Type="http://schemas.openxmlformats.org/officeDocument/2006/relationships/slide" Target="slide15.xml"/><Relationship Id="rId12" Type="http://schemas.openxmlformats.org/officeDocument/2006/relationships/slide" Target="slide7.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11" Type="http://schemas.openxmlformats.org/officeDocument/2006/relationships/slide" Target="slide33.xml"/><Relationship Id="rId5" Type="http://schemas.openxmlformats.org/officeDocument/2006/relationships/diagramColors" Target="../diagrams/colors1.xml"/><Relationship Id="rId10" Type="http://schemas.openxmlformats.org/officeDocument/2006/relationships/slide" Target="slide10.xml"/><Relationship Id="rId4" Type="http://schemas.openxmlformats.org/officeDocument/2006/relationships/diagramQuickStyle" Target="../diagrams/quickStyle1.xml"/><Relationship Id="rId9" Type="http://schemas.openxmlformats.org/officeDocument/2006/relationships/slide" Target="slide11.xml"/><Relationship Id="rId14" Type="http://schemas.openxmlformats.org/officeDocument/2006/relationships/slide" Target="slide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oleObject" Target="../embeddings/oleObject2.bin"/><Relationship Id="rId12" Type="http://schemas.openxmlformats.org/officeDocument/2006/relationships/oleObject" Target="../embeddings/oleObject6.bin"/><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image" Target="../media/image8.jpeg"/><Relationship Id="rId11" Type="http://schemas.openxmlformats.org/officeDocument/2006/relationships/oleObject" Target="../embeddings/oleObject5.bin"/><Relationship Id="rId5" Type="http://schemas.openxmlformats.org/officeDocument/2006/relationships/image" Target="../media/image6.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18.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slide" Target="slide33.xml"/><Relationship Id="rId3" Type="http://schemas.openxmlformats.org/officeDocument/2006/relationships/image" Target="../media/image18.pn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1.jpe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zh-CN" altLang="zh-CN"/>
          </a:p>
        </p:txBody>
      </p:sp>
      <p:sp>
        <p:nvSpPr>
          <p:cNvPr id="6147" name="Rectangle 3"/>
          <p:cNvSpPr>
            <a:spLocks noGrp="1" noChangeArrowheads="1"/>
          </p:cNvSpPr>
          <p:nvPr>
            <p:ph type="body" idx="1"/>
          </p:nvPr>
        </p:nvSpPr>
        <p:spPr>
          <a:xfrm>
            <a:off x="468313" y="476250"/>
            <a:ext cx="8496300" cy="6381750"/>
          </a:xfrm>
        </p:spPr>
        <p:txBody>
          <a:bodyPr/>
          <a:lstStyle/>
          <a:p>
            <a:pPr lvl="2"/>
            <a:r>
              <a:rPr lang="zh-CN" sz="6600" b="1">
                <a:solidFill>
                  <a:schemeClr val="tx2"/>
                </a:solidFill>
              </a:rPr>
              <a:t>同学们，你们好！</a:t>
            </a:r>
            <a:r>
              <a:rPr lang="zh-CN" sz="6600" b="1" u="sng">
                <a:solidFill>
                  <a:schemeClr val="tx2"/>
                </a:solidFill>
              </a:rPr>
              <a:t>有信心</a:t>
            </a:r>
            <a:r>
              <a:rPr lang="zh-CN" sz="6600" b="1">
                <a:solidFill>
                  <a:schemeClr val="tx2"/>
                </a:solidFill>
              </a:rPr>
              <a:t>把最精彩的自己展示出来吗？</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矩形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0"/>
            <a:ext cx="438308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5"/>
          <p:cNvSpPr txBox="1">
            <a:spLocks noChangeArrowheads="1"/>
          </p:cNvSpPr>
          <p:nvPr/>
        </p:nvSpPr>
        <p:spPr bwMode="auto">
          <a:xfrm>
            <a:off x="1331913" y="1844675"/>
            <a:ext cx="61928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rgbClr val="7030A0"/>
                </a:solidFill>
              </a:rPr>
              <a:t>根据</a:t>
            </a:r>
            <a:r>
              <a:rPr lang="zh-CN" altLang="en-US" sz="3200" b="1" u="sng">
                <a:solidFill>
                  <a:schemeClr val="folHlink"/>
                </a:solidFill>
              </a:rPr>
              <a:t>病毒寄生的细胞</a:t>
            </a:r>
            <a:r>
              <a:rPr lang="zh-CN" altLang="en-US" sz="3200" b="1">
                <a:solidFill>
                  <a:srgbClr val="7030A0"/>
                </a:solidFill>
              </a:rPr>
              <a:t>不同，将病毒分为三大类：</a:t>
            </a:r>
          </a:p>
        </p:txBody>
      </p:sp>
      <p:sp>
        <p:nvSpPr>
          <p:cNvPr id="15365" name="TextBox 6"/>
          <p:cNvSpPr txBox="1">
            <a:spLocks noChangeArrowheads="1"/>
          </p:cNvSpPr>
          <p:nvPr/>
        </p:nvSpPr>
        <p:spPr bwMode="auto">
          <a:xfrm>
            <a:off x="250825" y="3141663"/>
            <a:ext cx="5257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chemeClr val="bg1"/>
                </a:solidFill>
              </a:rPr>
              <a:t>专门寄生在</a:t>
            </a:r>
            <a:r>
              <a:rPr lang="zh-CN" altLang="en-US" sz="3200" b="1">
                <a:solidFill>
                  <a:schemeClr val="folHlink"/>
                </a:solidFill>
              </a:rPr>
              <a:t>人和动物细胞</a:t>
            </a:r>
            <a:r>
              <a:rPr lang="zh-CN" altLang="en-US" sz="3200" b="1">
                <a:solidFill>
                  <a:schemeClr val="bg1"/>
                </a:solidFill>
              </a:rPr>
              <a:t>内</a:t>
            </a:r>
          </a:p>
        </p:txBody>
      </p:sp>
      <p:sp>
        <p:nvSpPr>
          <p:cNvPr id="15366" name="TextBox 7"/>
          <p:cNvSpPr txBox="1">
            <a:spLocks noChangeArrowheads="1"/>
          </p:cNvSpPr>
          <p:nvPr/>
        </p:nvSpPr>
        <p:spPr bwMode="auto">
          <a:xfrm>
            <a:off x="250825" y="4005263"/>
            <a:ext cx="45370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chemeClr val="bg1"/>
                </a:solidFill>
              </a:rPr>
              <a:t>专门寄生在</a:t>
            </a:r>
            <a:r>
              <a:rPr lang="zh-CN" altLang="en-US" sz="3200" b="1">
                <a:solidFill>
                  <a:schemeClr val="folHlink"/>
                </a:solidFill>
              </a:rPr>
              <a:t>植物细胞</a:t>
            </a:r>
            <a:r>
              <a:rPr lang="zh-CN" altLang="en-US" sz="3200" b="1">
                <a:solidFill>
                  <a:schemeClr val="bg1"/>
                </a:solidFill>
              </a:rPr>
              <a:t>内</a:t>
            </a:r>
          </a:p>
        </p:txBody>
      </p:sp>
      <p:sp>
        <p:nvSpPr>
          <p:cNvPr id="15367" name="TextBox 8"/>
          <p:cNvSpPr txBox="1">
            <a:spLocks noChangeArrowheads="1"/>
          </p:cNvSpPr>
          <p:nvPr/>
        </p:nvSpPr>
        <p:spPr bwMode="auto">
          <a:xfrm>
            <a:off x="323850" y="4941888"/>
            <a:ext cx="44640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chemeClr val="bg1"/>
                </a:solidFill>
              </a:rPr>
              <a:t>专门寄生</a:t>
            </a:r>
            <a:r>
              <a:rPr lang="zh-CN" altLang="en-US" sz="3200" b="1">
                <a:solidFill>
                  <a:schemeClr val="folHlink"/>
                </a:solidFill>
              </a:rPr>
              <a:t>细菌细胞</a:t>
            </a:r>
            <a:r>
              <a:rPr lang="zh-CN" altLang="en-US" sz="3200" b="1">
                <a:solidFill>
                  <a:schemeClr val="bg1"/>
                </a:solidFill>
              </a:rPr>
              <a:t>内</a:t>
            </a:r>
          </a:p>
        </p:txBody>
      </p:sp>
      <p:sp>
        <p:nvSpPr>
          <p:cNvPr id="15368" name="右箭头 9"/>
          <p:cNvSpPr>
            <a:spLocks noChangeArrowheads="1"/>
          </p:cNvSpPr>
          <p:nvPr/>
        </p:nvSpPr>
        <p:spPr bwMode="auto">
          <a:xfrm>
            <a:off x="5364163" y="3357563"/>
            <a:ext cx="1223962" cy="215900"/>
          </a:xfrm>
          <a:prstGeom prst="rightArrow">
            <a:avLst>
              <a:gd name="adj1" fmla="val 50000"/>
              <a:gd name="adj2" fmla="val 49998"/>
            </a:avLst>
          </a:prstGeom>
          <a:solidFill>
            <a:schemeClr val="accent1"/>
          </a:solidFill>
          <a:ln w="38100" cmpd="sng">
            <a:solidFill>
              <a:srgbClr val="385D8A"/>
            </a:solidFill>
            <a:miter lim="800000"/>
            <a:headEnd/>
            <a:tailEnd/>
          </a:ln>
        </p:spPr>
        <p:txBody>
          <a:bodyPr anchor="ctr"/>
          <a:lstStyle/>
          <a:p>
            <a:pPr algn="ctr"/>
            <a:endParaRPr lang="zh-CN" altLang="en-US">
              <a:solidFill>
                <a:srgbClr val="FFFFFF"/>
              </a:solidFill>
              <a:latin typeface="Calibri" pitchFamily="34" charset="0"/>
            </a:endParaRPr>
          </a:p>
        </p:txBody>
      </p:sp>
      <p:sp>
        <p:nvSpPr>
          <p:cNvPr id="15369" name="右箭头 10"/>
          <p:cNvSpPr>
            <a:spLocks noChangeArrowheads="1"/>
          </p:cNvSpPr>
          <p:nvPr/>
        </p:nvSpPr>
        <p:spPr bwMode="auto">
          <a:xfrm>
            <a:off x="5364163" y="5229225"/>
            <a:ext cx="1223962" cy="215900"/>
          </a:xfrm>
          <a:prstGeom prst="rightArrow">
            <a:avLst>
              <a:gd name="adj1" fmla="val 50000"/>
              <a:gd name="adj2" fmla="val 49998"/>
            </a:avLst>
          </a:prstGeom>
          <a:solidFill>
            <a:schemeClr val="accent1"/>
          </a:solidFill>
          <a:ln w="38100" cmpd="sng">
            <a:solidFill>
              <a:srgbClr val="385D8A"/>
            </a:solidFill>
            <a:miter lim="800000"/>
            <a:headEnd/>
            <a:tailEnd/>
          </a:ln>
        </p:spPr>
        <p:txBody>
          <a:bodyPr anchor="ctr"/>
          <a:lstStyle/>
          <a:p>
            <a:pPr algn="ctr"/>
            <a:endParaRPr lang="zh-CN" altLang="en-US">
              <a:solidFill>
                <a:srgbClr val="FFFFFF"/>
              </a:solidFill>
              <a:latin typeface="Calibri" pitchFamily="34" charset="0"/>
            </a:endParaRPr>
          </a:p>
        </p:txBody>
      </p:sp>
      <p:sp>
        <p:nvSpPr>
          <p:cNvPr id="15370" name="右箭头 11"/>
          <p:cNvSpPr>
            <a:spLocks noChangeArrowheads="1"/>
          </p:cNvSpPr>
          <p:nvPr/>
        </p:nvSpPr>
        <p:spPr bwMode="auto">
          <a:xfrm>
            <a:off x="5364163" y="4365625"/>
            <a:ext cx="1223962" cy="215900"/>
          </a:xfrm>
          <a:prstGeom prst="rightArrow">
            <a:avLst>
              <a:gd name="adj1" fmla="val 50000"/>
              <a:gd name="adj2" fmla="val 49998"/>
            </a:avLst>
          </a:prstGeom>
          <a:solidFill>
            <a:schemeClr val="accent1"/>
          </a:solidFill>
          <a:ln w="38100" cmpd="sng">
            <a:solidFill>
              <a:srgbClr val="385D8A"/>
            </a:solidFill>
            <a:miter lim="800000"/>
            <a:headEnd/>
            <a:tailEnd/>
          </a:ln>
        </p:spPr>
        <p:txBody>
          <a:bodyPr anchor="ctr"/>
          <a:lstStyle/>
          <a:p>
            <a:pPr algn="ctr"/>
            <a:endParaRPr lang="zh-CN" altLang="en-US">
              <a:solidFill>
                <a:srgbClr val="FFFFFF"/>
              </a:solidFill>
              <a:latin typeface="Calibri" pitchFamily="34" charset="0"/>
            </a:endParaRPr>
          </a:p>
        </p:txBody>
      </p:sp>
      <p:pic>
        <p:nvPicPr>
          <p:cNvPr id="15371" name="矩形 1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875" y="3141663"/>
            <a:ext cx="2400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矩形 1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2875" y="4121150"/>
            <a:ext cx="23272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矩形 1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2875" y="4913313"/>
            <a:ext cx="232727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4" name="矩形 15"/>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1588" y="5419725"/>
            <a:ext cx="2468562"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5" name="灯片编号占位符 16"/>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A7224A4E-315F-44E5-8AEC-3274EC4FE21C}" type="slidenum">
              <a:rPr lang="zh-CN" altLang="en-US" sz="1200">
                <a:solidFill>
                  <a:srgbClr val="898989"/>
                </a:solidFill>
                <a:latin typeface="Calibri" pitchFamily="34" charset="0"/>
              </a:rPr>
              <a:pPr algn="r" eaLnBrk="1" hangingPunct="1"/>
              <a:t>10</a:t>
            </a:fld>
            <a:endParaRPr lang="en-US" sz="1200">
              <a:solidFill>
                <a:srgbClr val="898989"/>
              </a:solidFill>
              <a:latin typeface="Calibri" pitchFamily="34" charset="0"/>
            </a:endParaRPr>
          </a:p>
        </p:txBody>
      </p:sp>
      <p:sp>
        <p:nvSpPr>
          <p:cNvPr id="15376" name="AutoShape 16">
            <a:hlinkClick r:id="rId8" action="ppaction://hlinksldjump" highlightClick="1"/>
          </p:cNvPr>
          <p:cNvSpPr>
            <a:spLocks noChangeArrowheads="1"/>
          </p:cNvSpPr>
          <p:nvPr/>
        </p:nvSpPr>
        <p:spPr bwMode="auto">
          <a:xfrm>
            <a:off x="7451725" y="6092825"/>
            <a:ext cx="504825" cy="504825"/>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med">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circle(in)">
                                      <p:cBhvr>
                                        <p:cTn id="7" dur="500"/>
                                        <p:tgtEl>
                                          <p:spTgt spid="153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15368"/>
                                        </p:tgtEl>
                                        <p:attrNameLst>
                                          <p:attrName>style.visibility</p:attrName>
                                        </p:attrNameLst>
                                      </p:cBhvr>
                                      <p:to>
                                        <p:strVal val="visible"/>
                                      </p:to>
                                    </p:set>
                                    <p:animEffect transition="in" filter="fade">
                                      <p:cBhvr>
                                        <p:cTn id="12" dur="400" decel="100000"/>
                                        <p:tgtEl>
                                          <p:spTgt spid="15368"/>
                                        </p:tgtEl>
                                      </p:cBhvr>
                                    </p:animEffect>
                                    <p:anim calcmode="lin" valueType="num">
                                      <p:cBhvr>
                                        <p:cTn id="13" dur="400" decel="100000" fill="hold"/>
                                        <p:tgtEl>
                                          <p:spTgt spid="15368"/>
                                        </p:tgtEl>
                                        <p:attrNameLst>
                                          <p:attrName>style.rotation</p:attrName>
                                        </p:attrNameLst>
                                      </p:cBhvr>
                                      <p:tavLst>
                                        <p:tav tm="0">
                                          <p:val>
                                            <p:fltVal val="-90"/>
                                          </p:val>
                                        </p:tav>
                                        <p:tav tm="100000">
                                          <p:val>
                                            <p:fltVal val="0"/>
                                          </p:val>
                                        </p:tav>
                                      </p:tavLst>
                                    </p:anim>
                                    <p:anim calcmode="lin" valueType="num">
                                      <p:cBhvr>
                                        <p:cTn id="14" dur="400" decel="100000" fill="hold"/>
                                        <p:tgtEl>
                                          <p:spTgt spid="15368"/>
                                        </p:tgtEl>
                                        <p:attrNameLst>
                                          <p:attrName>ppt_x</p:attrName>
                                        </p:attrNameLst>
                                      </p:cBhvr>
                                      <p:tavLst>
                                        <p:tav tm="0">
                                          <p:val>
                                            <p:strVal val="#ppt_x+0.4"/>
                                          </p:val>
                                        </p:tav>
                                        <p:tav tm="100000">
                                          <p:val>
                                            <p:strVal val="#ppt_x-0.05"/>
                                          </p:val>
                                        </p:tav>
                                      </p:tavLst>
                                    </p:anim>
                                    <p:anim calcmode="lin" valueType="num">
                                      <p:cBhvr>
                                        <p:cTn id="15" dur="400" decel="100000" fill="hold"/>
                                        <p:tgtEl>
                                          <p:spTgt spid="15368"/>
                                        </p:tgtEl>
                                        <p:attrNameLst>
                                          <p:attrName>ppt_y</p:attrName>
                                        </p:attrNameLst>
                                      </p:cBhvr>
                                      <p:tavLst>
                                        <p:tav tm="0">
                                          <p:val>
                                            <p:strVal val="#ppt_y-0.4"/>
                                          </p:val>
                                        </p:tav>
                                        <p:tav tm="100000">
                                          <p:val>
                                            <p:strVal val="#ppt_y+0.1"/>
                                          </p:val>
                                        </p:tav>
                                      </p:tavLst>
                                    </p:anim>
                                    <p:anim calcmode="lin" valueType="num">
                                      <p:cBhvr>
                                        <p:cTn id="16" dur="100" accel="100000" fill="hold">
                                          <p:stCondLst>
                                            <p:cond delay="400"/>
                                          </p:stCondLst>
                                        </p:cTn>
                                        <p:tgtEl>
                                          <p:spTgt spid="15368"/>
                                        </p:tgtEl>
                                        <p:attrNameLst>
                                          <p:attrName>ppt_x</p:attrName>
                                        </p:attrNameLst>
                                      </p:cBhvr>
                                      <p:tavLst>
                                        <p:tav tm="0">
                                          <p:val>
                                            <p:strVal val="#ppt_x-0.05"/>
                                          </p:val>
                                        </p:tav>
                                        <p:tav tm="100000">
                                          <p:val>
                                            <p:strVal val="#ppt_x"/>
                                          </p:val>
                                        </p:tav>
                                      </p:tavLst>
                                    </p:anim>
                                    <p:anim calcmode="lin" valueType="num">
                                      <p:cBhvr>
                                        <p:cTn id="17" dur="100" accel="100000" fill="hold">
                                          <p:stCondLst>
                                            <p:cond delay="400"/>
                                          </p:stCondLst>
                                        </p:cTn>
                                        <p:tgtEl>
                                          <p:spTgt spid="15368"/>
                                        </p:tgtEl>
                                        <p:attrNameLst>
                                          <p:attrName>ppt_y</p:attrName>
                                        </p:attrNameLst>
                                      </p:cBhvr>
                                      <p:tavLst>
                                        <p:tav tm="0">
                                          <p:val>
                                            <p:strVal val="#ppt_y+0.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nodeType="clickEffect">
                                  <p:stCondLst>
                                    <p:cond delay="0"/>
                                  </p:stCondLst>
                                  <p:childTnLst>
                                    <p:set>
                                      <p:cBhvr>
                                        <p:cTn id="21" dur="1" fill="hold">
                                          <p:stCondLst>
                                            <p:cond delay="0"/>
                                          </p:stCondLst>
                                        </p:cTn>
                                        <p:tgtEl>
                                          <p:spTgt spid="15371"/>
                                        </p:tgtEl>
                                        <p:attrNameLst>
                                          <p:attrName>style.visibility</p:attrName>
                                        </p:attrNameLst>
                                      </p:cBhvr>
                                      <p:to>
                                        <p:strVal val="visible"/>
                                      </p:to>
                                    </p:set>
                                    <p:animEffect transition="in" filter="barn(inHorizontal)">
                                      <p:cBhvr>
                                        <p:cTn id="22" dur="500"/>
                                        <p:tgtEl>
                                          <p:spTgt spid="1537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15366"/>
                                        </p:tgtEl>
                                        <p:attrNameLst>
                                          <p:attrName>style.visibility</p:attrName>
                                        </p:attrNameLst>
                                      </p:cBhvr>
                                      <p:to>
                                        <p:strVal val="visible"/>
                                      </p:to>
                                    </p:set>
                                    <p:anim calcmode="lin" valueType="num">
                                      <p:cBhvr>
                                        <p:cTn id="27" dur="500" fill="hold"/>
                                        <p:tgtEl>
                                          <p:spTgt spid="15366"/>
                                        </p:tgtEl>
                                        <p:attrNameLst>
                                          <p:attrName>ppt_x</p:attrName>
                                        </p:attrNameLst>
                                      </p:cBhvr>
                                      <p:tavLst>
                                        <p:tav tm="0">
                                          <p:val>
                                            <p:strVal val="#ppt_x-.2"/>
                                          </p:val>
                                        </p:tav>
                                        <p:tav tm="100000">
                                          <p:val>
                                            <p:strVal val="#ppt_x"/>
                                          </p:val>
                                        </p:tav>
                                      </p:tavLst>
                                    </p:anim>
                                    <p:anim calcmode="lin" valueType="num">
                                      <p:cBhvr>
                                        <p:cTn id="28" dur="500" fill="hold"/>
                                        <p:tgtEl>
                                          <p:spTgt spid="15366"/>
                                        </p:tgtEl>
                                        <p:attrNameLst>
                                          <p:attrName>ppt_y</p:attrName>
                                        </p:attrNameLst>
                                      </p:cBhvr>
                                      <p:tavLst>
                                        <p:tav tm="0">
                                          <p:val>
                                            <p:strVal val="#ppt_y"/>
                                          </p:val>
                                        </p:tav>
                                        <p:tav tm="100000">
                                          <p:val>
                                            <p:strVal val="#ppt_y"/>
                                          </p:val>
                                        </p:tav>
                                      </p:tavLst>
                                    </p:anim>
                                    <p:animEffect transition="in" filter="wipe(right)" prLst="gradientSize: 0.1">
                                      <p:cBhvr>
                                        <p:cTn id="29" dur="500"/>
                                        <p:tgtEl>
                                          <p:spTgt spid="1536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0" presetClass="entr" presetSubtype="0" fill="hold" grpId="0" nodeType="clickEffect">
                                  <p:stCondLst>
                                    <p:cond delay="0"/>
                                  </p:stCondLst>
                                  <p:childTnLst>
                                    <p:set>
                                      <p:cBhvr>
                                        <p:cTn id="33" dur="1" fill="hold">
                                          <p:stCondLst>
                                            <p:cond delay="0"/>
                                          </p:stCondLst>
                                        </p:cTn>
                                        <p:tgtEl>
                                          <p:spTgt spid="15370"/>
                                        </p:tgtEl>
                                        <p:attrNameLst>
                                          <p:attrName>style.visibility</p:attrName>
                                        </p:attrNameLst>
                                      </p:cBhvr>
                                      <p:to>
                                        <p:strVal val="visible"/>
                                      </p:to>
                                    </p:set>
                                    <p:animEffect transition="in" filter="fade">
                                      <p:cBhvr>
                                        <p:cTn id="34" dur="400" decel="100000"/>
                                        <p:tgtEl>
                                          <p:spTgt spid="15370"/>
                                        </p:tgtEl>
                                      </p:cBhvr>
                                    </p:animEffect>
                                    <p:anim calcmode="lin" valueType="num">
                                      <p:cBhvr>
                                        <p:cTn id="35" dur="400" decel="100000" fill="hold"/>
                                        <p:tgtEl>
                                          <p:spTgt spid="15370"/>
                                        </p:tgtEl>
                                        <p:attrNameLst>
                                          <p:attrName>style.rotation</p:attrName>
                                        </p:attrNameLst>
                                      </p:cBhvr>
                                      <p:tavLst>
                                        <p:tav tm="0">
                                          <p:val>
                                            <p:fltVal val="-90"/>
                                          </p:val>
                                        </p:tav>
                                        <p:tav tm="100000">
                                          <p:val>
                                            <p:fltVal val="0"/>
                                          </p:val>
                                        </p:tav>
                                      </p:tavLst>
                                    </p:anim>
                                    <p:anim calcmode="lin" valueType="num">
                                      <p:cBhvr>
                                        <p:cTn id="36" dur="400" decel="100000" fill="hold"/>
                                        <p:tgtEl>
                                          <p:spTgt spid="15370"/>
                                        </p:tgtEl>
                                        <p:attrNameLst>
                                          <p:attrName>ppt_x</p:attrName>
                                        </p:attrNameLst>
                                      </p:cBhvr>
                                      <p:tavLst>
                                        <p:tav tm="0">
                                          <p:val>
                                            <p:strVal val="#ppt_x+0.4"/>
                                          </p:val>
                                        </p:tav>
                                        <p:tav tm="100000">
                                          <p:val>
                                            <p:strVal val="#ppt_x-0.05"/>
                                          </p:val>
                                        </p:tav>
                                      </p:tavLst>
                                    </p:anim>
                                    <p:anim calcmode="lin" valueType="num">
                                      <p:cBhvr>
                                        <p:cTn id="37" dur="400" decel="100000" fill="hold"/>
                                        <p:tgtEl>
                                          <p:spTgt spid="15370"/>
                                        </p:tgtEl>
                                        <p:attrNameLst>
                                          <p:attrName>ppt_y</p:attrName>
                                        </p:attrNameLst>
                                      </p:cBhvr>
                                      <p:tavLst>
                                        <p:tav tm="0">
                                          <p:val>
                                            <p:strVal val="#ppt_y-0.4"/>
                                          </p:val>
                                        </p:tav>
                                        <p:tav tm="100000">
                                          <p:val>
                                            <p:strVal val="#ppt_y+0.1"/>
                                          </p:val>
                                        </p:tav>
                                      </p:tavLst>
                                    </p:anim>
                                    <p:anim calcmode="lin" valueType="num">
                                      <p:cBhvr>
                                        <p:cTn id="38" dur="100" accel="100000" fill="hold">
                                          <p:stCondLst>
                                            <p:cond delay="400"/>
                                          </p:stCondLst>
                                        </p:cTn>
                                        <p:tgtEl>
                                          <p:spTgt spid="15370"/>
                                        </p:tgtEl>
                                        <p:attrNameLst>
                                          <p:attrName>ppt_x</p:attrName>
                                        </p:attrNameLst>
                                      </p:cBhvr>
                                      <p:tavLst>
                                        <p:tav tm="0">
                                          <p:val>
                                            <p:strVal val="#ppt_x-0.05"/>
                                          </p:val>
                                        </p:tav>
                                        <p:tav tm="100000">
                                          <p:val>
                                            <p:strVal val="#ppt_x"/>
                                          </p:val>
                                        </p:tav>
                                      </p:tavLst>
                                    </p:anim>
                                    <p:anim calcmode="lin" valueType="num">
                                      <p:cBhvr>
                                        <p:cTn id="39" dur="100" accel="100000" fill="hold">
                                          <p:stCondLst>
                                            <p:cond delay="400"/>
                                          </p:stCondLst>
                                        </p:cTn>
                                        <p:tgtEl>
                                          <p:spTgt spid="15370"/>
                                        </p:tgtEl>
                                        <p:attrNameLst>
                                          <p:attrName>ppt_y</p:attrName>
                                        </p:attrNameLst>
                                      </p:cBhvr>
                                      <p:tavLst>
                                        <p:tav tm="0">
                                          <p:val>
                                            <p:strVal val="#ppt_y+0.1"/>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41" presetClass="entr" presetSubtype="0" fill="hold" nodeType="clickEffect">
                                  <p:stCondLst>
                                    <p:cond delay="0"/>
                                  </p:stCondLst>
                                  <p:iterate type="lt">
                                    <p:tmPct val="10000"/>
                                  </p:iterate>
                                  <p:childTnLst>
                                    <p:set>
                                      <p:cBhvr>
                                        <p:cTn id="43" dur="1" fill="hold">
                                          <p:stCondLst>
                                            <p:cond delay="0"/>
                                          </p:stCondLst>
                                        </p:cTn>
                                        <p:tgtEl>
                                          <p:spTgt spid="15372"/>
                                        </p:tgtEl>
                                        <p:attrNameLst>
                                          <p:attrName>style.visibility</p:attrName>
                                        </p:attrNameLst>
                                      </p:cBhvr>
                                      <p:to>
                                        <p:strVal val="visible"/>
                                      </p:to>
                                    </p:set>
                                    <p:anim calcmode="lin" valueType="num">
                                      <p:cBhvr>
                                        <p:cTn id="44" dur="500" fill="hold"/>
                                        <p:tgtEl>
                                          <p:spTgt spid="15372"/>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5372"/>
                                        </p:tgtEl>
                                        <p:attrNameLst>
                                          <p:attrName>ppt_y</p:attrName>
                                        </p:attrNameLst>
                                      </p:cBhvr>
                                      <p:tavLst>
                                        <p:tav tm="0">
                                          <p:val>
                                            <p:strVal val="#ppt_y"/>
                                          </p:val>
                                        </p:tav>
                                        <p:tav tm="100000">
                                          <p:val>
                                            <p:strVal val="#ppt_y"/>
                                          </p:val>
                                        </p:tav>
                                      </p:tavLst>
                                    </p:anim>
                                    <p:anim calcmode="lin" valueType="num">
                                      <p:cBhvr>
                                        <p:cTn id="46" dur="500" fill="hold"/>
                                        <p:tgtEl>
                                          <p:spTgt spid="15372"/>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5372"/>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537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3" presetClass="entr" presetSubtype="16" fill="hold" grpId="0" nodeType="clickEffect">
                                  <p:stCondLst>
                                    <p:cond delay="0"/>
                                  </p:stCondLst>
                                  <p:childTnLst>
                                    <p:set>
                                      <p:cBhvr>
                                        <p:cTn id="52" dur="1" fill="hold">
                                          <p:stCondLst>
                                            <p:cond delay="0"/>
                                          </p:stCondLst>
                                        </p:cTn>
                                        <p:tgtEl>
                                          <p:spTgt spid="15367"/>
                                        </p:tgtEl>
                                        <p:attrNameLst>
                                          <p:attrName>style.visibility</p:attrName>
                                        </p:attrNameLst>
                                      </p:cBhvr>
                                      <p:to>
                                        <p:strVal val="visible"/>
                                      </p:to>
                                    </p:set>
                                    <p:animEffect transition="in" filter="plus(in)">
                                      <p:cBhvr>
                                        <p:cTn id="53" dur="500"/>
                                        <p:tgtEl>
                                          <p:spTgt spid="15367"/>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0" presetClass="entr" presetSubtype="0" fill="hold" grpId="0" nodeType="clickEffect">
                                  <p:stCondLst>
                                    <p:cond delay="0"/>
                                  </p:stCondLst>
                                  <p:childTnLst>
                                    <p:set>
                                      <p:cBhvr>
                                        <p:cTn id="57" dur="1" fill="hold">
                                          <p:stCondLst>
                                            <p:cond delay="0"/>
                                          </p:stCondLst>
                                        </p:cTn>
                                        <p:tgtEl>
                                          <p:spTgt spid="15369"/>
                                        </p:tgtEl>
                                        <p:attrNameLst>
                                          <p:attrName>style.visibility</p:attrName>
                                        </p:attrNameLst>
                                      </p:cBhvr>
                                      <p:to>
                                        <p:strVal val="visible"/>
                                      </p:to>
                                    </p:set>
                                    <p:animEffect transition="in" filter="fade">
                                      <p:cBhvr>
                                        <p:cTn id="58" dur="400" decel="100000"/>
                                        <p:tgtEl>
                                          <p:spTgt spid="15369"/>
                                        </p:tgtEl>
                                      </p:cBhvr>
                                    </p:animEffect>
                                    <p:anim calcmode="lin" valueType="num">
                                      <p:cBhvr>
                                        <p:cTn id="59" dur="400" decel="100000" fill="hold"/>
                                        <p:tgtEl>
                                          <p:spTgt spid="15369"/>
                                        </p:tgtEl>
                                        <p:attrNameLst>
                                          <p:attrName>style.rotation</p:attrName>
                                        </p:attrNameLst>
                                      </p:cBhvr>
                                      <p:tavLst>
                                        <p:tav tm="0">
                                          <p:val>
                                            <p:fltVal val="-90"/>
                                          </p:val>
                                        </p:tav>
                                        <p:tav tm="100000">
                                          <p:val>
                                            <p:fltVal val="0"/>
                                          </p:val>
                                        </p:tav>
                                      </p:tavLst>
                                    </p:anim>
                                    <p:anim calcmode="lin" valueType="num">
                                      <p:cBhvr>
                                        <p:cTn id="60" dur="400" decel="100000" fill="hold"/>
                                        <p:tgtEl>
                                          <p:spTgt spid="15369"/>
                                        </p:tgtEl>
                                        <p:attrNameLst>
                                          <p:attrName>ppt_x</p:attrName>
                                        </p:attrNameLst>
                                      </p:cBhvr>
                                      <p:tavLst>
                                        <p:tav tm="0">
                                          <p:val>
                                            <p:strVal val="#ppt_x+0.4"/>
                                          </p:val>
                                        </p:tav>
                                        <p:tav tm="100000">
                                          <p:val>
                                            <p:strVal val="#ppt_x-0.05"/>
                                          </p:val>
                                        </p:tav>
                                      </p:tavLst>
                                    </p:anim>
                                    <p:anim calcmode="lin" valueType="num">
                                      <p:cBhvr>
                                        <p:cTn id="61" dur="400" decel="100000" fill="hold"/>
                                        <p:tgtEl>
                                          <p:spTgt spid="15369"/>
                                        </p:tgtEl>
                                        <p:attrNameLst>
                                          <p:attrName>ppt_y</p:attrName>
                                        </p:attrNameLst>
                                      </p:cBhvr>
                                      <p:tavLst>
                                        <p:tav tm="0">
                                          <p:val>
                                            <p:strVal val="#ppt_y-0.4"/>
                                          </p:val>
                                        </p:tav>
                                        <p:tav tm="100000">
                                          <p:val>
                                            <p:strVal val="#ppt_y+0.1"/>
                                          </p:val>
                                        </p:tav>
                                      </p:tavLst>
                                    </p:anim>
                                    <p:anim calcmode="lin" valueType="num">
                                      <p:cBhvr>
                                        <p:cTn id="62" dur="100" accel="100000" fill="hold">
                                          <p:stCondLst>
                                            <p:cond delay="400"/>
                                          </p:stCondLst>
                                        </p:cTn>
                                        <p:tgtEl>
                                          <p:spTgt spid="15369"/>
                                        </p:tgtEl>
                                        <p:attrNameLst>
                                          <p:attrName>ppt_x</p:attrName>
                                        </p:attrNameLst>
                                      </p:cBhvr>
                                      <p:tavLst>
                                        <p:tav tm="0">
                                          <p:val>
                                            <p:strVal val="#ppt_x-0.05"/>
                                          </p:val>
                                        </p:tav>
                                        <p:tav tm="100000">
                                          <p:val>
                                            <p:strVal val="#ppt_x"/>
                                          </p:val>
                                        </p:tav>
                                      </p:tavLst>
                                    </p:anim>
                                    <p:anim calcmode="lin" valueType="num">
                                      <p:cBhvr>
                                        <p:cTn id="63" dur="100" accel="100000" fill="hold">
                                          <p:stCondLst>
                                            <p:cond delay="400"/>
                                          </p:stCondLst>
                                        </p:cTn>
                                        <p:tgtEl>
                                          <p:spTgt spid="15369"/>
                                        </p:tgtEl>
                                        <p:attrNameLst>
                                          <p:attrName>ppt_y</p:attrName>
                                        </p:attrNameLst>
                                      </p:cBhvr>
                                      <p:tavLst>
                                        <p:tav tm="0">
                                          <p:val>
                                            <p:strVal val="#ppt_y+0.1"/>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9" presetClass="entr" presetSubtype="0" fill="hold" nodeType="clickEffect">
                                  <p:stCondLst>
                                    <p:cond delay="0"/>
                                  </p:stCondLst>
                                  <p:childTnLst>
                                    <p:set>
                                      <p:cBhvr>
                                        <p:cTn id="67" dur="1" fill="hold">
                                          <p:stCondLst>
                                            <p:cond delay="0"/>
                                          </p:stCondLst>
                                        </p:cTn>
                                        <p:tgtEl>
                                          <p:spTgt spid="15373"/>
                                        </p:tgtEl>
                                        <p:attrNameLst>
                                          <p:attrName>style.visibility</p:attrName>
                                        </p:attrNameLst>
                                      </p:cBhvr>
                                      <p:to>
                                        <p:strVal val="visible"/>
                                      </p:to>
                                    </p:set>
                                    <p:animEffect transition="in" filter="dissolve">
                                      <p:cBhvr>
                                        <p:cTn id="68" dur="500"/>
                                        <p:tgtEl>
                                          <p:spTgt spid="1537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15" presetClass="entr" presetSubtype="0" fill="hold" nodeType="clickEffect">
                                  <p:stCondLst>
                                    <p:cond delay="0"/>
                                  </p:stCondLst>
                                  <p:childTnLst>
                                    <p:set>
                                      <p:cBhvr>
                                        <p:cTn id="72" dur="1" fill="hold">
                                          <p:stCondLst>
                                            <p:cond delay="0"/>
                                          </p:stCondLst>
                                        </p:cTn>
                                        <p:tgtEl>
                                          <p:spTgt spid="15374"/>
                                        </p:tgtEl>
                                        <p:attrNameLst>
                                          <p:attrName>style.visibility</p:attrName>
                                        </p:attrNameLst>
                                      </p:cBhvr>
                                      <p:to>
                                        <p:strVal val="visible"/>
                                      </p:to>
                                    </p:set>
                                    <p:anim calcmode="lin" valueType="num">
                                      <p:cBhvr>
                                        <p:cTn id="73" dur="1000" fill="hold"/>
                                        <p:tgtEl>
                                          <p:spTgt spid="15374"/>
                                        </p:tgtEl>
                                        <p:attrNameLst>
                                          <p:attrName>ppt_w</p:attrName>
                                        </p:attrNameLst>
                                      </p:cBhvr>
                                      <p:tavLst>
                                        <p:tav tm="0">
                                          <p:val>
                                            <p:fltVal val="0"/>
                                          </p:val>
                                        </p:tav>
                                        <p:tav tm="100000">
                                          <p:val>
                                            <p:strVal val="#ppt_w"/>
                                          </p:val>
                                        </p:tav>
                                      </p:tavLst>
                                    </p:anim>
                                    <p:anim calcmode="lin" valueType="num">
                                      <p:cBhvr>
                                        <p:cTn id="74" dur="1000" fill="hold"/>
                                        <p:tgtEl>
                                          <p:spTgt spid="15374"/>
                                        </p:tgtEl>
                                        <p:attrNameLst>
                                          <p:attrName>ppt_h</p:attrName>
                                        </p:attrNameLst>
                                      </p:cBhvr>
                                      <p:tavLst>
                                        <p:tav tm="0">
                                          <p:val>
                                            <p:fltVal val="0"/>
                                          </p:val>
                                        </p:tav>
                                        <p:tav tm="100000">
                                          <p:val>
                                            <p:strVal val="#ppt_h"/>
                                          </p:val>
                                        </p:tav>
                                      </p:tavLst>
                                    </p:anim>
                                    <p:anim calcmode="lin" valueType="num">
                                      <p:cBhvr>
                                        <p:cTn id="75" dur="1000" fill="hold"/>
                                        <p:tgtEl>
                                          <p:spTgt spid="15374"/>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1537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6" presetClass="emph" presetSubtype="0" fill="hold" nodeType="clickEffect">
                                  <p:stCondLst>
                                    <p:cond delay="0"/>
                                  </p:stCondLst>
                                  <p:childTnLst>
                                    <p:animScale>
                                      <p:cBhvr>
                                        <p:cTn id="80" dur="2000" fill="hold"/>
                                        <p:tgtEl>
                                          <p:spTgt spid="1537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utoUpdateAnimBg="0"/>
      <p:bldP spid="15366" grpId="0" autoUpdateAnimBg="0"/>
      <p:bldP spid="15367" grpId="0" autoUpdateAnimBg="0"/>
      <p:bldP spid="15368" grpId="0" animBg="1" autoUpdateAnimBg="0"/>
      <p:bldP spid="15369" grpId="0" animBg="1" autoUpdateAnimBg="0"/>
      <p:bldP spid="15370"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标题 1"/>
          <p:cNvSpPr>
            <a:spLocks noGrp="1"/>
          </p:cNvSpPr>
          <p:nvPr>
            <p:ph type="title" idx="4294967295"/>
          </p:nvPr>
        </p:nvSpPr>
        <p:spPr>
          <a:xfrm>
            <a:off x="539750" y="2276475"/>
            <a:ext cx="8229600" cy="3168650"/>
          </a:xfrm>
        </p:spPr>
        <p:txBody>
          <a:bodyPr/>
          <a:lstStyle/>
          <a:p>
            <a:r>
              <a:rPr lang="zh-CN" altLang="zh-CN" sz="5400" b="0">
                <a:solidFill>
                  <a:srgbClr val="7030A0"/>
                </a:solidFill>
              </a:rPr>
              <a:t>       </a:t>
            </a:r>
            <a:r>
              <a:rPr lang="zh-CN" sz="5400" b="0">
                <a:solidFill>
                  <a:srgbClr val="7030A0"/>
                </a:solidFill>
              </a:rPr>
              <a:t>病毒不能独立生活，必须</a:t>
            </a:r>
            <a:r>
              <a:rPr lang="zh-CN" sz="5400" b="0">
                <a:solidFill>
                  <a:schemeClr val="folHlink"/>
                </a:solidFill>
              </a:rPr>
              <a:t>寄生</a:t>
            </a:r>
            <a:r>
              <a:rPr lang="zh-CN" sz="5400" b="0">
                <a:solidFill>
                  <a:srgbClr val="7030A0"/>
                </a:solidFill>
              </a:rPr>
              <a:t>在其他生物的细胞内。一旦离开活细胞，病毒的生命活动就会停止</a:t>
            </a:r>
            <a:r>
              <a:rPr lang="zh-CN" b="0">
                <a:solidFill>
                  <a:srgbClr val="7030A0"/>
                </a:solidFill>
              </a:rPr>
              <a:t>。</a:t>
            </a:r>
          </a:p>
        </p:txBody>
      </p:sp>
      <p:pic>
        <p:nvPicPr>
          <p:cNvPr id="16388" name="矩形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450" y="0"/>
            <a:ext cx="575945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灯片编号占位符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205487DC-33CD-4DD4-B755-53C8B1C72A37}" type="slidenum">
              <a:rPr lang="zh-CN" altLang="en-US" sz="1200">
                <a:solidFill>
                  <a:srgbClr val="898989"/>
                </a:solidFill>
                <a:latin typeface="Calibri" pitchFamily="34" charset="0"/>
              </a:rPr>
              <a:pPr algn="r" eaLnBrk="1" hangingPunct="1"/>
              <a:t>11</a:t>
            </a:fld>
            <a:endParaRPr lang="en-US" sz="1200">
              <a:solidFill>
                <a:srgbClr val="898989"/>
              </a:solidFill>
              <a:latin typeface="Calibri" pitchFamily="34" charset="0"/>
            </a:endParaRPr>
          </a:p>
        </p:txBody>
      </p:sp>
      <p:sp>
        <p:nvSpPr>
          <p:cNvPr id="16390" name="AutoShape 6">
            <a:hlinkClick r:id="rId4" action="ppaction://hlinksldjump" highlightClick="1"/>
          </p:cNvPr>
          <p:cNvSpPr>
            <a:spLocks noChangeArrowheads="1"/>
          </p:cNvSpPr>
          <p:nvPr/>
        </p:nvSpPr>
        <p:spPr bwMode="auto">
          <a:xfrm>
            <a:off x="7308850" y="5734050"/>
            <a:ext cx="719138" cy="647700"/>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slow">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endParaRPr lang="zh-CN" altLang="zh-CN"/>
          </a:p>
        </p:txBody>
      </p:sp>
      <p:pic>
        <p:nvPicPr>
          <p:cNvPr id="17411" name="Picture 3" descr="pic_38118"/>
          <p:cNvPicPr>
            <a:picLocks noChangeAspect="1" noChangeArrowheads="1"/>
          </p:cNvPicPr>
          <p:nvPr>
            <p:ph type="body" idx="1"/>
          </p:nvPr>
        </p:nvPicPr>
        <p:blipFill>
          <a:blip r:embed="rId2">
            <a:lum bright="-18000" contrast="48000"/>
            <a:extLst>
              <a:ext uri="{28A0092B-C50C-407E-A947-70E740481C1C}">
                <a14:useLocalDpi xmlns:a14="http://schemas.microsoft.com/office/drawing/2010/main" val="0"/>
              </a:ext>
            </a:extLst>
          </a:blip>
          <a:srcRect/>
          <a:stretch>
            <a:fillRect/>
          </a:stretch>
        </p:blipFill>
        <p:spPr>
          <a:xfrm>
            <a:off x="-1042988" y="-457200"/>
            <a:ext cx="10186988" cy="7631113"/>
          </a:xfrm>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linds(horizontal)">
                                      <p:cBhvr>
                                        <p:cTn id="7"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3" descr="p_large_TTev_2df20000f15e2d1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灯片编号占位符 3"/>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871538" eaLnBrk="0" hangingPunct="0">
              <a:defRPr>
                <a:solidFill>
                  <a:schemeClr val="tx1"/>
                </a:solidFill>
                <a:latin typeface="Arial" pitchFamily="34" charset="0"/>
                <a:ea typeface="宋体" pitchFamily="2" charset="-122"/>
              </a:defRPr>
            </a:lvl1pPr>
            <a:lvl2pPr marL="742950" indent="-285750" defTabSz="871538" eaLnBrk="0" hangingPunct="0">
              <a:defRPr>
                <a:solidFill>
                  <a:schemeClr val="tx1"/>
                </a:solidFill>
                <a:latin typeface="Arial" pitchFamily="34" charset="0"/>
                <a:ea typeface="宋体" pitchFamily="2" charset="-122"/>
              </a:defRPr>
            </a:lvl2pPr>
            <a:lvl3pPr marL="1143000" indent="-228600" defTabSz="871538" eaLnBrk="0" hangingPunct="0">
              <a:defRPr>
                <a:solidFill>
                  <a:schemeClr val="tx1"/>
                </a:solidFill>
                <a:latin typeface="Arial" pitchFamily="34" charset="0"/>
                <a:ea typeface="宋体" pitchFamily="2" charset="-122"/>
              </a:defRPr>
            </a:lvl3pPr>
            <a:lvl4pPr marL="1600200" indent="-228600" defTabSz="871538" eaLnBrk="0" hangingPunct="0">
              <a:defRPr>
                <a:solidFill>
                  <a:schemeClr val="tx1"/>
                </a:solidFill>
                <a:latin typeface="Arial" pitchFamily="34" charset="0"/>
                <a:ea typeface="宋体" pitchFamily="2" charset="-122"/>
              </a:defRPr>
            </a:lvl4pPr>
            <a:lvl5pPr marL="2057400" indent="-228600" defTabSz="871538" eaLnBrk="0" hangingPunct="0">
              <a:defRPr>
                <a:solidFill>
                  <a:schemeClr val="tx1"/>
                </a:solidFill>
                <a:latin typeface="Arial" pitchFamily="34" charset="0"/>
                <a:ea typeface="宋体" pitchFamily="2" charset="-122"/>
              </a:defRPr>
            </a:lvl5pPr>
            <a:lvl6pPr marL="2514600" indent="-228600" defTabSz="871538"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defTabSz="871538"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defTabSz="871538"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defTabSz="871538"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0D5D4822-3194-4505-B603-B423DE55A72B}" type="slidenum">
              <a:rPr lang="en-US" sz="1200">
                <a:solidFill>
                  <a:srgbClr val="898989"/>
                </a:solidFill>
                <a:latin typeface="Calibri" pitchFamily="34" charset="0"/>
              </a:rPr>
              <a:pPr algn="r" eaLnBrk="1" hangingPunct="1"/>
              <a:t>13</a:t>
            </a:fld>
            <a:endParaRPr lang="en-US" sz="1200">
              <a:solidFill>
                <a:srgbClr val="898989"/>
              </a:solidFill>
              <a:latin typeface="Calibri" pitchFamily="34" charset="0"/>
            </a:endParaRPr>
          </a:p>
        </p:txBody>
      </p:sp>
      <p:sp>
        <p:nvSpPr>
          <p:cNvPr id="18436" name="Rectangle 6"/>
          <p:cNvSpPr>
            <a:spLocks noChangeArrowheads="1"/>
          </p:cNvSpPr>
          <p:nvPr/>
        </p:nvSpPr>
        <p:spPr bwMode="auto">
          <a:xfrm>
            <a:off x="6154738" y="2794000"/>
            <a:ext cx="287972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269" tIns="43634" rIns="87269" bIns="43634" anchor="ctr">
            <a:spAutoFit/>
          </a:bodyPr>
          <a:lstStyle/>
          <a:p>
            <a:pPr defTabSz="871538"/>
            <a:r>
              <a:rPr lang="zh-CN" altLang="en-US" sz="3100" b="1">
                <a:solidFill>
                  <a:schemeClr val="bg1"/>
                </a:solidFill>
                <a:latin typeface="Arial" pitchFamily="34" charset="0"/>
                <a:ea typeface="隶书" pitchFamily="49" charset="-122"/>
              </a:rPr>
              <a:t>比较不同之处</a:t>
            </a:r>
          </a:p>
        </p:txBody>
      </p:sp>
      <p:sp>
        <p:nvSpPr>
          <p:cNvPr id="18437" name="Rectangle 7"/>
          <p:cNvSpPr>
            <a:spLocks noChangeArrowheads="1"/>
          </p:cNvSpPr>
          <p:nvPr/>
        </p:nvSpPr>
        <p:spPr bwMode="auto">
          <a:xfrm>
            <a:off x="6154738" y="3367088"/>
            <a:ext cx="2954337"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269" tIns="43634" rIns="87269" bIns="43634" anchor="ctr">
            <a:spAutoFit/>
          </a:bodyPr>
          <a:lstStyle/>
          <a:p>
            <a:pPr defTabSz="871538"/>
            <a:r>
              <a:rPr lang="zh-CN" altLang="en-US" sz="3100" b="1">
                <a:solidFill>
                  <a:schemeClr val="bg1"/>
                </a:solidFill>
                <a:latin typeface="Arial" pitchFamily="34" charset="0"/>
                <a:ea typeface="隶书" pitchFamily="49" charset="-122"/>
              </a:rPr>
              <a:t>推测营养方式</a:t>
            </a:r>
          </a:p>
        </p:txBody>
      </p:sp>
      <p:grpSp>
        <p:nvGrpSpPr>
          <p:cNvPr id="18438" name="Group 6"/>
          <p:cNvGrpSpPr>
            <a:grpSpLocks noChangeAspect="1"/>
          </p:cNvGrpSpPr>
          <p:nvPr/>
        </p:nvGrpSpPr>
        <p:grpSpPr bwMode="auto">
          <a:xfrm>
            <a:off x="468313" y="3644900"/>
            <a:ext cx="5256212" cy="3213100"/>
            <a:chOff x="0" y="0"/>
            <a:chExt cx="3311" cy="1723"/>
          </a:xfrm>
        </p:grpSpPr>
        <p:pic>
          <p:nvPicPr>
            <p:cNvPr id="18439" name="Picture 17" descr="未命名"/>
            <p:cNvPicPr>
              <a:picLocks noChangeAspect="1" noChangeArrowheads="1"/>
            </p:cNvPicPr>
            <p:nvPr/>
          </p:nvPicPr>
          <p:blipFill>
            <a:blip r:embed="rId4">
              <a:extLst>
                <a:ext uri="{28A0092B-C50C-407E-A947-70E740481C1C}">
                  <a14:useLocalDpi xmlns:a14="http://schemas.microsoft.com/office/drawing/2010/main" val="0"/>
                </a:ext>
              </a:extLst>
            </a:blip>
            <a:srcRect r="25012"/>
            <a:stretch>
              <a:fillRect/>
            </a:stretch>
          </p:blipFill>
          <p:spPr bwMode="auto">
            <a:xfrm>
              <a:off x="0" y="0"/>
              <a:ext cx="1496" cy="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8" descr="pic_38108"/>
            <p:cNvPicPr>
              <a:picLocks noChangeAspect="1" noChangeArrowheads="1"/>
            </p:cNvPicPr>
            <p:nvPr/>
          </p:nvPicPr>
          <p:blipFill>
            <a:blip r:embed="rId5">
              <a:extLst>
                <a:ext uri="{28A0092B-C50C-407E-A947-70E740481C1C}">
                  <a14:useLocalDpi xmlns:a14="http://schemas.microsoft.com/office/drawing/2010/main" val="0"/>
                </a:ext>
              </a:extLst>
            </a:blip>
            <a:srcRect r="2362"/>
            <a:stretch>
              <a:fillRect/>
            </a:stretch>
          </p:blipFill>
          <p:spPr bwMode="auto">
            <a:xfrm flipH="1">
              <a:off x="1451" y="0"/>
              <a:ext cx="1860" cy="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441" name="Rectangle 19"/>
          <p:cNvSpPr>
            <a:spLocks noChangeArrowheads="1"/>
          </p:cNvSpPr>
          <p:nvPr/>
        </p:nvSpPr>
        <p:spPr bwMode="auto">
          <a:xfrm>
            <a:off x="1547813" y="3816350"/>
            <a:ext cx="10795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latin typeface="Arial" pitchFamily="34" charset="0"/>
              </a:rPr>
              <a:t>细胞膜</a:t>
            </a:r>
          </a:p>
        </p:txBody>
      </p:sp>
      <p:sp>
        <p:nvSpPr>
          <p:cNvPr id="18442" name="Rectangle 20"/>
          <p:cNvSpPr>
            <a:spLocks noChangeArrowheads="1"/>
          </p:cNvSpPr>
          <p:nvPr/>
        </p:nvSpPr>
        <p:spPr bwMode="auto">
          <a:xfrm>
            <a:off x="1692275" y="4714875"/>
            <a:ext cx="10064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latin typeface="Arial" pitchFamily="34" charset="0"/>
              </a:rPr>
              <a:t>细胞核</a:t>
            </a:r>
          </a:p>
        </p:txBody>
      </p:sp>
      <p:sp>
        <p:nvSpPr>
          <p:cNvPr id="18443" name="Rectangle 21"/>
          <p:cNvSpPr>
            <a:spLocks noChangeArrowheads="1"/>
          </p:cNvSpPr>
          <p:nvPr/>
        </p:nvSpPr>
        <p:spPr bwMode="auto">
          <a:xfrm>
            <a:off x="1619250" y="5591175"/>
            <a:ext cx="1008063"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latin typeface="Arial" pitchFamily="34" charset="0"/>
              </a:rPr>
              <a:t>细胞质</a:t>
            </a:r>
          </a:p>
        </p:txBody>
      </p:sp>
      <p:grpSp>
        <p:nvGrpSpPr>
          <p:cNvPr id="18444" name="Group 12"/>
          <p:cNvGrpSpPr>
            <a:grpSpLocks/>
          </p:cNvGrpSpPr>
          <p:nvPr/>
        </p:nvGrpSpPr>
        <p:grpSpPr bwMode="auto">
          <a:xfrm>
            <a:off x="3997325" y="3787775"/>
            <a:ext cx="1509713" cy="2808288"/>
            <a:chOff x="0" y="0"/>
            <a:chExt cx="998" cy="1769"/>
          </a:xfrm>
        </p:grpSpPr>
        <p:sp>
          <p:nvSpPr>
            <p:cNvPr id="18445" name="Line 23"/>
            <p:cNvSpPr>
              <a:spLocks noChangeShapeType="1"/>
            </p:cNvSpPr>
            <p:nvPr/>
          </p:nvSpPr>
          <p:spPr bwMode="auto">
            <a:xfrm flipH="1">
              <a:off x="0" y="0"/>
              <a:ext cx="136" cy="816"/>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6" name="Line 24"/>
            <p:cNvSpPr>
              <a:spLocks noChangeShapeType="1"/>
            </p:cNvSpPr>
            <p:nvPr/>
          </p:nvSpPr>
          <p:spPr bwMode="auto">
            <a:xfrm>
              <a:off x="0" y="816"/>
              <a:ext cx="181" cy="726"/>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7" name="Line 25"/>
            <p:cNvSpPr>
              <a:spLocks noChangeShapeType="1"/>
            </p:cNvSpPr>
            <p:nvPr/>
          </p:nvSpPr>
          <p:spPr bwMode="auto">
            <a:xfrm>
              <a:off x="181" y="1542"/>
              <a:ext cx="318" cy="227"/>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8" name="Line 26"/>
            <p:cNvSpPr>
              <a:spLocks noChangeShapeType="1"/>
            </p:cNvSpPr>
            <p:nvPr/>
          </p:nvSpPr>
          <p:spPr bwMode="auto">
            <a:xfrm flipV="1">
              <a:off x="136" y="0"/>
              <a:ext cx="635"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9" name="Line 27"/>
            <p:cNvSpPr>
              <a:spLocks noChangeShapeType="1"/>
            </p:cNvSpPr>
            <p:nvPr/>
          </p:nvSpPr>
          <p:spPr bwMode="auto">
            <a:xfrm>
              <a:off x="816" y="0"/>
              <a:ext cx="182" cy="68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0" name="Line 28"/>
            <p:cNvSpPr>
              <a:spLocks noChangeShapeType="1"/>
            </p:cNvSpPr>
            <p:nvPr/>
          </p:nvSpPr>
          <p:spPr bwMode="auto">
            <a:xfrm flipH="1">
              <a:off x="816" y="771"/>
              <a:ext cx="182" cy="68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1" name="Line 29"/>
            <p:cNvSpPr>
              <a:spLocks noChangeShapeType="1"/>
            </p:cNvSpPr>
            <p:nvPr/>
          </p:nvSpPr>
          <p:spPr bwMode="auto">
            <a:xfrm flipH="1">
              <a:off x="544" y="1451"/>
              <a:ext cx="272" cy="318"/>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452" name="Rectangle 30"/>
          <p:cNvSpPr>
            <a:spLocks noChangeArrowheads="1"/>
          </p:cNvSpPr>
          <p:nvPr/>
        </p:nvSpPr>
        <p:spPr bwMode="auto">
          <a:xfrm>
            <a:off x="2971800" y="3644900"/>
            <a:ext cx="952500" cy="395288"/>
          </a:xfrm>
          <a:prstGeom prst="rect">
            <a:avLst/>
          </a:prstGeom>
          <a:solidFill>
            <a:schemeClr val="bg1"/>
          </a:solidFill>
          <a:ln w="9525" cmpd="sng">
            <a:solidFill>
              <a:schemeClr val="bg1"/>
            </a:solidFill>
            <a:miter lim="800000"/>
            <a:headEnd/>
            <a:tailEnd/>
          </a:ln>
        </p:spPr>
        <p:txBody>
          <a:bodyPr wrap="none" lIns="87269" tIns="43634" rIns="87269" bIns="43634" anchor="ctr"/>
          <a:lstStyle/>
          <a:p>
            <a:pPr algn="ctr" defTabSz="871538"/>
            <a:r>
              <a:rPr lang="zh-CN" altLang="en-US" sz="2700" b="1">
                <a:solidFill>
                  <a:srgbClr val="FF0000"/>
                </a:solidFill>
                <a:effectLst>
                  <a:outerShdw blurRad="38100" dist="38100" dir="2700000" algn="tl">
                    <a:srgbClr val="000000"/>
                  </a:outerShdw>
                </a:effectLst>
                <a:latin typeface="Arial" pitchFamily="34" charset="0"/>
              </a:rPr>
              <a:t>细胞壁</a:t>
            </a:r>
          </a:p>
        </p:txBody>
      </p:sp>
      <p:grpSp>
        <p:nvGrpSpPr>
          <p:cNvPr id="18453" name="Group 21"/>
          <p:cNvGrpSpPr>
            <a:grpSpLocks/>
          </p:cNvGrpSpPr>
          <p:nvPr/>
        </p:nvGrpSpPr>
        <p:grpSpPr bwMode="auto">
          <a:xfrm>
            <a:off x="4067175" y="3860800"/>
            <a:ext cx="1366838" cy="2663825"/>
            <a:chOff x="0" y="0"/>
            <a:chExt cx="862" cy="1678"/>
          </a:xfrm>
        </p:grpSpPr>
        <p:sp>
          <p:nvSpPr>
            <p:cNvPr id="18454" name="Line 32"/>
            <p:cNvSpPr>
              <a:spLocks noChangeShapeType="1"/>
            </p:cNvSpPr>
            <p:nvPr/>
          </p:nvSpPr>
          <p:spPr bwMode="auto">
            <a:xfrm flipH="1">
              <a:off x="0" y="0"/>
              <a:ext cx="91" cy="771"/>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5" name="Line 33"/>
            <p:cNvSpPr>
              <a:spLocks noChangeShapeType="1"/>
            </p:cNvSpPr>
            <p:nvPr/>
          </p:nvSpPr>
          <p:spPr bwMode="auto">
            <a:xfrm>
              <a:off x="1" y="817"/>
              <a:ext cx="136" cy="635"/>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6" name="Line 34"/>
            <p:cNvSpPr>
              <a:spLocks noChangeShapeType="1"/>
            </p:cNvSpPr>
            <p:nvPr/>
          </p:nvSpPr>
          <p:spPr bwMode="auto">
            <a:xfrm>
              <a:off x="137" y="1452"/>
              <a:ext cx="272" cy="226"/>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7" name="Line 35"/>
            <p:cNvSpPr>
              <a:spLocks noChangeShapeType="1"/>
            </p:cNvSpPr>
            <p:nvPr/>
          </p:nvSpPr>
          <p:spPr bwMode="auto">
            <a:xfrm flipH="1">
              <a:off x="454" y="1452"/>
              <a:ext cx="182" cy="226"/>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8" name="Line 36"/>
            <p:cNvSpPr>
              <a:spLocks noChangeShapeType="1"/>
            </p:cNvSpPr>
            <p:nvPr/>
          </p:nvSpPr>
          <p:spPr bwMode="auto">
            <a:xfrm flipH="1">
              <a:off x="636" y="726"/>
              <a:ext cx="226" cy="726"/>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9" name="Line 37"/>
            <p:cNvSpPr>
              <a:spLocks noChangeShapeType="1"/>
            </p:cNvSpPr>
            <p:nvPr/>
          </p:nvSpPr>
          <p:spPr bwMode="auto">
            <a:xfrm>
              <a:off x="636" y="0"/>
              <a:ext cx="226" cy="681"/>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0" name="Line 38"/>
            <p:cNvSpPr>
              <a:spLocks noChangeShapeType="1"/>
            </p:cNvSpPr>
            <p:nvPr/>
          </p:nvSpPr>
          <p:spPr bwMode="auto">
            <a:xfrm flipH="1">
              <a:off x="137" y="0"/>
              <a:ext cx="499" cy="0"/>
            </a:xfrm>
            <a:prstGeom prst="line">
              <a:avLst/>
            </a:prstGeom>
            <a:noFill/>
            <a:ln w="38100" cmpd="sng">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461" name="Rectangle 39"/>
          <p:cNvSpPr>
            <a:spLocks noChangeArrowheads="1"/>
          </p:cNvSpPr>
          <p:nvPr/>
        </p:nvSpPr>
        <p:spPr bwMode="auto">
          <a:xfrm>
            <a:off x="2989263" y="4103688"/>
            <a:ext cx="1077912" cy="333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solidFill>
                  <a:srgbClr val="0000FF"/>
                </a:solidFill>
                <a:effectLst>
                  <a:outerShdw blurRad="38100" dist="38100" dir="2700000" algn="tl">
                    <a:srgbClr val="000000"/>
                  </a:outerShdw>
                </a:effectLst>
                <a:latin typeface="Arial" pitchFamily="34" charset="0"/>
              </a:rPr>
              <a:t>细胞膜 </a:t>
            </a:r>
          </a:p>
        </p:txBody>
      </p:sp>
      <p:sp>
        <p:nvSpPr>
          <p:cNvPr id="18462" name="Oval 40"/>
          <p:cNvSpPr>
            <a:spLocks noChangeArrowheads="1"/>
          </p:cNvSpPr>
          <p:nvPr/>
        </p:nvSpPr>
        <p:spPr bwMode="auto">
          <a:xfrm>
            <a:off x="4932363" y="4797425"/>
            <a:ext cx="288925" cy="433388"/>
          </a:xfrm>
          <a:prstGeom prst="ellipse">
            <a:avLst/>
          </a:prstGeom>
          <a:solidFill>
            <a:schemeClr val="tx1"/>
          </a:solidFill>
          <a:ln w="9525" cmpd="sng">
            <a:solidFill>
              <a:schemeClr val="tx1"/>
            </a:solidFill>
            <a:round/>
            <a:headEnd/>
            <a:tailEnd/>
          </a:ln>
        </p:spPr>
        <p:txBody>
          <a:bodyPr wrap="none" lIns="116623" tIns="58311" rIns="116623" bIns="58311" anchor="ctr"/>
          <a:lstStyle/>
          <a:p>
            <a:endParaRPr lang="zh-CN" altLang="en-US">
              <a:latin typeface="Arial" pitchFamily="34" charset="0"/>
            </a:endParaRPr>
          </a:p>
        </p:txBody>
      </p:sp>
      <p:sp>
        <p:nvSpPr>
          <p:cNvPr id="18463" name="Rectangle 41"/>
          <p:cNvSpPr>
            <a:spLocks noChangeArrowheads="1"/>
          </p:cNvSpPr>
          <p:nvPr/>
        </p:nvSpPr>
        <p:spPr bwMode="auto">
          <a:xfrm>
            <a:off x="2700338" y="4508500"/>
            <a:ext cx="1439862" cy="722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endParaRPr lang="en-US" b="1">
              <a:latin typeface="Arial" pitchFamily="34" charset="0"/>
            </a:endParaRPr>
          </a:p>
          <a:p>
            <a:pPr algn="ctr" defTabSz="871538"/>
            <a:r>
              <a:rPr lang="zh-CN" altLang="en-US" sz="2700" b="1">
                <a:latin typeface="Arial" pitchFamily="34" charset="0"/>
              </a:rPr>
              <a:t>细胞核</a:t>
            </a:r>
          </a:p>
        </p:txBody>
      </p:sp>
      <p:sp>
        <p:nvSpPr>
          <p:cNvPr id="18464" name="Rectangle 42"/>
          <p:cNvSpPr>
            <a:spLocks noChangeArrowheads="1"/>
          </p:cNvSpPr>
          <p:nvPr/>
        </p:nvSpPr>
        <p:spPr bwMode="auto">
          <a:xfrm>
            <a:off x="2771775" y="5229225"/>
            <a:ext cx="1206500" cy="334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latin typeface="Arial" pitchFamily="34" charset="0"/>
              </a:rPr>
              <a:t>液泡</a:t>
            </a:r>
          </a:p>
        </p:txBody>
      </p:sp>
      <p:sp>
        <p:nvSpPr>
          <p:cNvPr id="18465" name="Oval 43"/>
          <p:cNvSpPr>
            <a:spLocks noChangeArrowheads="1"/>
          </p:cNvSpPr>
          <p:nvPr/>
        </p:nvSpPr>
        <p:spPr bwMode="auto">
          <a:xfrm>
            <a:off x="4138613" y="4724400"/>
            <a:ext cx="73025" cy="144463"/>
          </a:xfrm>
          <a:prstGeom prst="ellipse">
            <a:avLst/>
          </a:prstGeom>
          <a:solidFill>
            <a:srgbClr val="008000"/>
          </a:solidFill>
          <a:ln w="9525" cmpd="sng">
            <a:solidFill>
              <a:srgbClr val="33CC33"/>
            </a:solidFill>
            <a:round/>
            <a:headEnd/>
            <a:tailEnd/>
          </a:ln>
        </p:spPr>
        <p:txBody>
          <a:bodyPr wrap="none" lIns="116623" tIns="58311" rIns="116623" bIns="58311" anchor="ctr"/>
          <a:lstStyle/>
          <a:p>
            <a:endParaRPr lang="zh-CN" altLang="en-US">
              <a:latin typeface="Arial" pitchFamily="34" charset="0"/>
            </a:endParaRPr>
          </a:p>
        </p:txBody>
      </p:sp>
      <p:sp>
        <p:nvSpPr>
          <p:cNvPr id="18466" name="Oval 44"/>
          <p:cNvSpPr>
            <a:spLocks noChangeArrowheads="1"/>
          </p:cNvSpPr>
          <p:nvPr/>
        </p:nvSpPr>
        <p:spPr bwMode="auto">
          <a:xfrm>
            <a:off x="5003800" y="4579938"/>
            <a:ext cx="74613" cy="144462"/>
          </a:xfrm>
          <a:prstGeom prst="ellipse">
            <a:avLst/>
          </a:prstGeom>
          <a:solidFill>
            <a:srgbClr val="008000"/>
          </a:solidFill>
          <a:ln w="9525" cmpd="sng">
            <a:solidFill>
              <a:srgbClr val="33CC33"/>
            </a:solidFill>
            <a:round/>
            <a:headEnd/>
            <a:tailEnd/>
          </a:ln>
        </p:spPr>
        <p:txBody>
          <a:bodyPr wrap="none" lIns="116623" tIns="58311" rIns="116623" bIns="58311" anchor="ctr"/>
          <a:lstStyle/>
          <a:p>
            <a:endParaRPr lang="zh-CN" altLang="en-US">
              <a:latin typeface="Arial" pitchFamily="34" charset="0"/>
            </a:endParaRPr>
          </a:p>
        </p:txBody>
      </p:sp>
      <p:sp>
        <p:nvSpPr>
          <p:cNvPr id="18467" name="Oval 45"/>
          <p:cNvSpPr>
            <a:spLocks noChangeArrowheads="1"/>
          </p:cNvSpPr>
          <p:nvPr/>
        </p:nvSpPr>
        <p:spPr bwMode="auto">
          <a:xfrm>
            <a:off x="5073650" y="5372100"/>
            <a:ext cx="73025" cy="142875"/>
          </a:xfrm>
          <a:prstGeom prst="ellipse">
            <a:avLst/>
          </a:prstGeom>
          <a:solidFill>
            <a:srgbClr val="008000"/>
          </a:solidFill>
          <a:ln w="9525" cmpd="sng">
            <a:solidFill>
              <a:srgbClr val="33CC33"/>
            </a:solidFill>
            <a:round/>
            <a:headEnd/>
            <a:tailEnd/>
          </a:ln>
        </p:spPr>
        <p:txBody>
          <a:bodyPr wrap="none" lIns="116623" tIns="58311" rIns="116623" bIns="58311" anchor="ctr"/>
          <a:lstStyle/>
          <a:p>
            <a:endParaRPr lang="zh-CN" altLang="en-US">
              <a:latin typeface="Arial" pitchFamily="34" charset="0"/>
            </a:endParaRPr>
          </a:p>
        </p:txBody>
      </p:sp>
      <p:sp>
        <p:nvSpPr>
          <p:cNvPr id="18468" name="Rectangle 46"/>
          <p:cNvSpPr>
            <a:spLocks noChangeArrowheads="1"/>
          </p:cNvSpPr>
          <p:nvPr/>
        </p:nvSpPr>
        <p:spPr bwMode="auto">
          <a:xfrm>
            <a:off x="2771775" y="6092825"/>
            <a:ext cx="14398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solidFill>
                  <a:srgbClr val="008000"/>
                </a:solidFill>
                <a:effectLst>
                  <a:outerShdw blurRad="38100" dist="38100" dir="2700000" algn="tl">
                    <a:srgbClr val="000000"/>
                  </a:outerShdw>
                </a:effectLst>
                <a:latin typeface="Arial" pitchFamily="34" charset="0"/>
              </a:rPr>
              <a:t>叶绿体</a:t>
            </a:r>
          </a:p>
        </p:txBody>
      </p:sp>
      <p:sp>
        <p:nvSpPr>
          <p:cNvPr id="18469" name="Line 47"/>
          <p:cNvSpPr>
            <a:spLocks noChangeShapeType="1"/>
          </p:cNvSpPr>
          <p:nvPr/>
        </p:nvSpPr>
        <p:spPr bwMode="auto">
          <a:xfrm flipV="1">
            <a:off x="3059113" y="5805488"/>
            <a:ext cx="1368425" cy="0"/>
          </a:xfrm>
          <a:prstGeom prst="line">
            <a:avLst/>
          </a:prstGeom>
          <a:noFill/>
          <a:ln w="57150" cmpd="sng">
            <a:solidFill>
              <a:schemeClr val="tx1"/>
            </a:solidFill>
            <a:round/>
            <a:headEnd/>
            <a:tailEnd/>
          </a:ln>
          <a:extLst>
            <a:ext uri="{909E8E84-426E-40DD-AFC4-6F175D3DCCD1}">
              <a14:hiddenFill xmlns:a14="http://schemas.microsoft.com/office/drawing/2010/main">
                <a:noFill/>
              </a14:hiddenFill>
            </a:ext>
          </a:extLst>
        </p:spPr>
        <p:txBody>
          <a:bodyPr lIns="116623" tIns="58311" rIns="116623" bIns="58311"/>
          <a:lstStyle/>
          <a:p>
            <a:endParaRPr lang="zh-CN" altLang="en-US"/>
          </a:p>
        </p:txBody>
      </p:sp>
      <p:sp>
        <p:nvSpPr>
          <p:cNvPr id="18470" name="Rectangle 48"/>
          <p:cNvSpPr>
            <a:spLocks noChangeArrowheads="1"/>
          </p:cNvSpPr>
          <p:nvPr/>
        </p:nvSpPr>
        <p:spPr bwMode="auto">
          <a:xfrm>
            <a:off x="2771775" y="5734050"/>
            <a:ext cx="1274763"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7269" tIns="43634" rIns="87269" bIns="43634" anchor="ctr"/>
          <a:lstStyle/>
          <a:p>
            <a:pPr algn="ctr" defTabSz="871538"/>
            <a:r>
              <a:rPr lang="zh-CN" altLang="en-US" sz="2700" b="1">
                <a:latin typeface="Arial" pitchFamily="34" charset="0"/>
              </a:rPr>
              <a:t>细胞质</a:t>
            </a:r>
          </a:p>
        </p:txBody>
      </p:sp>
      <p:pic>
        <p:nvPicPr>
          <p:cNvPr id="18471" name="Picture 2" descr="2007228155228632"/>
          <p:cNvPicPr>
            <a:picLocks noChangeAspect="1" noChangeArrowheads="1"/>
          </p:cNvPicPr>
          <p:nvPr/>
        </p:nvPicPr>
        <p:blipFill>
          <a:blip r:embed="rId6">
            <a:extLst>
              <a:ext uri="{28A0092B-C50C-407E-A947-70E740481C1C}">
                <a14:useLocalDpi xmlns:a14="http://schemas.microsoft.com/office/drawing/2010/main" val="0"/>
              </a:ext>
            </a:extLst>
          </a:blip>
          <a:srcRect b="89"/>
          <a:stretch>
            <a:fillRect/>
          </a:stretch>
        </p:blipFill>
        <p:spPr bwMode="auto">
          <a:xfrm>
            <a:off x="0" y="1125538"/>
            <a:ext cx="6084888"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2" name="矩形 3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35213" y="-34925"/>
            <a:ext cx="4383087" cy="198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3" name="矩形 3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53138" y="1255713"/>
            <a:ext cx="243840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74" name="TextBox 10"/>
          <p:cNvSpPr txBox="1">
            <a:spLocks noChangeArrowheads="1"/>
          </p:cNvSpPr>
          <p:nvPr/>
        </p:nvSpPr>
        <p:spPr bwMode="auto">
          <a:xfrm>
            <a:off x="5724525" y="2492375"/>
            <a:ext cx="32750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a:solidFill>
                  <a:srgbClr val="7030A0"/>
                </a:solidFill>
              </a:rPr>
              <a:t>仔细观察这几幅图片，用你自己喜欢的方式（可以语言描述、角色扮演、顺口溜等形式）表述动植物细胞结构与病毒结构的区别。</a:t>
            </a:r>
          </a:p>
        </p:txBody>
      </p:sp>
      <p:pic>
        <p:nvPicPr>
          <p:cNvPr id="18475" name="图片 41" descr="柯南1.jpg">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825" y="4778375"/>
            <a:ext cx="1908175"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wipe(up)">
                                      <p:cBhvr>
                                        <p:cTn id="7" dur="1000"/>
                                        <p:tgtEl>
                                          <p:spTgt spid="184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18441"/>
                                        </p:tgtEl>
                                        <p:attrNameLst>
                                          <p:attrName>style.visibility</p:attrName>
                                        </p:attrNameLst>
                                      </p:cBhvr>
                                      <p:to>
                                        <p:strVal val="visible"/>
                                      </p:to>
                                    </p:set>
                                    <p:animEffect transition="in" filter="fade">
                                      <p:cBhvr>
                                        <p:cTn id="12" dur="1000"/>
                                        <p:tgtEl>
                                          <p:spTgt spid="18441"/>
                                        </p:tgtEl>
                                      </p:cBhvr>
                                    </p:animEffect>
                                    <p:anim calcmode="lin" valueType="num">
                                      <p:cBhvr>
                                        <p:cTn id="13" dur="1000" fill="hold"/>
                                        <p:tgtEl>
                                          <p:spTgt spid="18441"/>
                                        </p:tgtEl>
                                        <p:attrNameLst>
                                          <p:attrName>style.rotation</p:attrName>
                                        </p:attrNameLst>
                                      </p:cBhvr>
                                      <p:tavLst>
                                        <p:tav tm="0">
                                          <p:val>
                                            <p:fltVal val="720"/>
                                          </p:val>
                                        </p:tav>
                                        <p:tav tm="100000">
                                          <p:val>
                                            <p:fltVal val="0"/>
                                          </p:val>
                                        </p:tav>
                                      </p:tavLst>
                                    </p:anim>
                                    <p:anim calcmode="lin" valueType="num">
                                      <p:cBhvr>
                                        <p:cTn id="14" dur="1000" fill="hold"/>
                                        <p:tgtEl>
                                          <p:spTgt spid="18441"/>
                                        </p:tgtEl>
                                        <p:attrNameLst>
                                          <p:attrName>ppt_h</p:attrName>
                                        </p:attrNameLst>
                                      </p:cBhvr>
                                      <p:tavLst>
                                        <p:tav tm="0">
                                          <p:val>
                                            <p:fltVal val="0"/>
                                          </p:val>
                                        </p:tav>
                                        <p:tav tm="100000">
                                          <p:val>
                                            <p:strVal val="#ppt_h"/>
                                          </p:val>
                                        </p:tav>
                                      </p:tavLst>
                                    </p:anim>
                                    <p:anim calcmode="lin" valueType="num">
                                      <p:cBhvr>
                                        <p:cTn id="15" dur="1000" fill="hold"/>
                                        <p:tgtEl>
                                          <p:spTgt spid="18441"/>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8442"/>
                                        </p:tgtEl>
                                        <p:attrNameLst>
                                          <p:attrName>style.visibility</p:attrName>
                                        </p:attrNameLst>
                                      </p:cBhvr>
                                      <p:to>
                                        <p:strVal val="visible"/>
                                      </p:to>
                                    </p:set>
                                    <p:animEffect transition="in" filter="fade">
                                      <p:cBhvr>
                                        <p:cTn id="18" dur="1000"/>
                                        <p:tgtEl>
                                          <p:spTgt spid="18442"/>
                                        </p:tgtEl>
                                      </p:cBhvr>
                                    </p:animEffect>
                                    <p:anim calcmode="lin" valueType="num">
                                      <p:cBhvr>
                                        <p:cTn id="19" dur="1000" fill="hold"/>
                                        <p:tgtEl>
                                          <p:spTgt spid="18442"/>
                                        </p:tgtEl>
                                        <p:attrNameLst>
                                          <p:attrName>style.rotation</p:attrName>
                                        </p:attrNameLst>
                                      </p:cBhvr>
                                      <p:tavLst>
                                        <p:tav tm="0">
                                          <p:val>
                                            <p:fltVal val="720"/>
                                          </p:val>
                                        </p:tav>
                                        <p:tav tm="100000">
                                          <p:val>
                                            <p:fltVal val="0"/>
                                          </p:val>
                                        </p:tav>
                                      </p:tavLst>
                                    </p:anim>
                                    <p:anim calcmode="lin" valueType="num">
                                      <p:cBhvr>
                                        <p:cTn id="20" dur="1000" fill="hold"/>
                                        <p:tgtEl>
                                          <p:spTgt spid="18442"/>
                                        </p:tgtEl>
                                        <p:attrNameLst>
                                          <p:attrName>ppt_h</p:attrName>
                                        </p:attrNameLst>
                                      </p:cBhvr>
                                      <p:tavLst>
                                        <p:tav tm="0">
                                          <p:val>
                                            <p:fltVal val="0"/>
                                          </p:val>
                                        </p:tav>
                                        <p:tav tm="100000">
                                          <p:val>
                                            <p:strVal val="#ppt_h"/>
                                          </p:val>
                                        </p:tav>
                                      </p:tavLst>
                                    </p:anim>
                                    <p:anim calcmode="lin" valueType="num">
                                      <p:cBhvr>
                                        <p:cTn id="21" dur="1000" fill="hold"/>
                                        <p:tgtEl>
                                          <p:spTgt spid="18442"/>
                                        </p:tgtEl>
                                        <p:attrNameLst>
                                          <p:attrName>ppt_w</p:attrName>
                                        </p:attrNameLst>
                                      </p:cBhvr>
                                      <p:tavLst>
                                        <p:tav tm="0">
                                          <p:val>
                                            <p:fltVal val="0"/>
                                          </p:val>
                                        </p:tav>
                                        <p:tav tm="100000">
                                          <p:val>
                                            <p:strVal val="#ppt_w"/>
                                          </p:val>
                                        </p:tav>
                                      </p:tavLst>
                                    </p:anim>
                                  </p:childTnLst>
                                </p:cTn>
                              </p:par>
                              <p:par>
                                <p:cTn id="22" presetID="35" presetClass="entr" presetSubtype="0" fill="hold" grpId="0" nodeType="withEffect">
                                  <p:stCondLst>
                                    <p:cond delay="0"/>
                                  </p:stCondLst>
                                  <p:childTnLst>
                                    <p:set>
                                      <p:cBhvr>
                                        <p:cTn id="23" dur="1" fill="hold">
                                          <p:stCondLst>
                                            <p:cond delay="0"/>
                                          </p:stCondLst>
                                        </p:cTn>
                                        <p:tgtEl>
                                          <p:spTgt spid="18443"/>
                                        </p:tgtEl>
                                        <p:attrNameLst>
                                          <p:attrName>style.visibility</p:attrName>
                                        </p:attrNameLst>
                                      </p:cBhvr>
                                      <p:to>
                                        <p:strVal val="visible"/>
                                      </p:to>
                                    </p:set>
                                    <p:animEffect transition="in" filter="fade">
                                      <p:cBhvr>
                                        <p:cTn id="24" dur="1000"/>
                                        <p:tgtEl>
                                          <p:spTgt spid="18443"/>
                                        </p:tgtEl>
                                      </p:cBhvr>
                                    </p:animEffect>
                                    <p:anim calcmode="lin" valueType="num">
                                      <p:cBhvr>
                                        <p:cTn id="25" dur="1000" fill="hold"/>
                                        <p:tgtEl>
                                          <p:spTgt spid="18443"/>
                                        </p:tgtEl>
                                        <p:attrNameLst>
                                          <p:attrName>style.rotation</p:attrName>
                                        </p:attrNameLst>
                                      </p:cBhvr>
                                      <p:tavLst>
                                        <p:tav tm="0">
                                          <p:val>
                                            <p:fltVal val="720"/>
                                          </p:val>
                                        </p:tav>
                                        <p:tav tm="100000">
                                          <p:val>
                                            <p:fltVal val="0"/>
                                          </p:val>
                                        </p:tav>
                                      </p:tavLst>
                                    </p:anim>
                                    <p:anim calcmode="lin" valueType="num">
                                      <p:cBhvr>
                                        <p:cTn id="26" dur="1000" fill="hold"/>
                                        <p:tgtEl>
                                          <p:spTgt spid="18443"/>
                                        </p:tgtEl>
                                        <p:attrNameLst>
                                          <p:attrName>ppt_h</p:attrName>
                                        </p:attrNameLst>
                                      </p:cBhvr>
                                      <p:tavLst>
                                        <p:tav tm="0">
                                          <p:val>
                                            <p:fltVal val="0"/>
                                          </p:val>
                                        </p:tav>
                                        <p:tav tm="100000">
                                          <p:val>
                                            <p:strVal val="#ppt_h"/>
                                          </p:val>
                                        </p:tav>
                                      </p:tavLst>
                                    </p:anim>
                                    <p:anim calcmode="lin" valueType="num">
                                      <p:cBhvr>
                                        <p:cTn id="27" dur="1000" fill="hold"/>
                                        <p:tgtEl>
                                          <p:spTgt spid="18443"/>
                                        </p:tgtEl>
                                        <p:attrNameLst>
                                          <p:attrName>ppt_w</p:attrName>
                                        </p:attrNameLst>
                                      </p:cBhvr>
                                      <p:tavLst>
                                        <p:tav tm="0">
                                          <p:val>
                                            <p:fltVal val="0"/>
                                          </p:val>
                                        </p:tav>
                                        <p:tav tm="100000">
                                          <p:val>
                                            <p:strVal val="#ppt_w"/>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13" presetClass="entr" presetSubtype="16" fill="hold" nodeType="clickEffect">
                                  <p:stCondLst>
                                    <p:cond delay="0"/>
                                  </p:stCondLst>
                                  <p:childTnLst>
                                    <p:set>
                                      <p:cBhvr>
                                        <p:cTn id="31" dur="1" fill="hold">
                                          <p:stCondLst>
                                            <p:cond delay="0"/>
                                          </p:stCondLst>
                                        </p:cTn>
                                        <p:tgtEl>
                                          <p:spTgt spid="18444"/>
                                        </p:tgtEl>
                                        <p:attrNameLst>
                                          <p:attrName>style.visibility</p:attrName>
                                        </p:attrNameLst>
                                      </p:cBhvr>
                                      <p:to>
                                        <p:strVal val="visible"/>
                                      </p:to>
                                    </p:set>
                                    <p:animEffect transition="in" filter="plus(in)">
                                      <p:cBhvr>
                                        <p:cTn id="32" dur="2000"/>
                                        <p:tgtEl>
                                          <p:spTgt spid="1844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18452"/>
                                        </p:tgtEl>
                                        <p:attrNameLst>
                                          <p:attrName>style.visibility</p:attrName>
                                        </p:attrNameLst>
                                      </p:cBhvr>
                                      <p:to>
                                        <p:strVal val="visible"/>
                                      </p:to>
                                    </p:set>
                                    <p:animEffect transition="in" filter="fade">
                                      <p:cBhvr>
                                        <p:cTn id="37" dur="500"/>
                                        <p:tgtEl>
                                          <p:spTgt spid="18452"/>
                                        </p:tgtEl>
                                      </p:cBhvr>
                                    </p:animEffect>
                                    <p:anim calcmode="lin" valueType="num">
                                      <p:cBhvr>
                                        <p:cTn id="38" dur="500" fill="hold"/>
                                        <p:tgtEl>
                                          <p:spTgt spid="18452"/>
                                        </p:tgtEl>
                                        <p:attrNameLst>
                                          <p:attrName>style.rotation</p:attrName>
                                        </p:attrNameLst>
                                      </p:cBhvr>
                                      <p:tavLst>
                                        <p:tav tm="0">
                                          <p:val>
                                            <p:fltVal val="720"/>
                                          </p:val>
                                        </p:tav>
                                        <p:tav tm="100000">
                                          <p:val>
                                            <p:fltVal val="0"/>
                                          </p:val>
                                        </p:tav>
                                      </p:tavLst>
                                    </p:anim>
                                    <p:anim calcmode="lin" valueType="num">
                                      <p:cBhvr>
                                        <p:cTn id="39" dur="500" fill="hold"/>
                                        <p:tgtEl>
                                          <p:spTgt spid="18452"/>
                                        </p:tgtEl>
                                        <p:attrNameLst>
                                          <p:attrName>ppt_h</p:attrName>
                                        </p:attrNameLst>
                                      </p:cBhvr>
                                      <p:tavLst>
                                        <p:tav tm="0">
                                          <p:val>
                                            <p:fltVal val="0"/>
                                          </p:val>
                                        </p:tav>
                                        <p:tav tm="100000">
                                          <p:val>
                                            <p:strVal val="#ppt_h"/>
                                          </p:val>
                                        </p:tav>
                                      </p:tavLst>
                                    </p:anim>
                                    <p:anim calcmode="lin" valueType="num">
                                      <p:cBhvr>
                                        <p:cTn id="40" dur="500" fill="hold"/>
                                        <p:tgtEl>
                                          <p:spTgt spid="18452"/>
                                        </p:tgtEl>
                                        <p:attrNameLst>
                                          <p:attrName>ppt_w</p:attrName>
                                        </p:attrNameLst>
                                      </p:cBhvr>
                                      <p:tavLst>
                                        <p:tav tm="0">
                                          <p:val>
                                            <p:fltVal val="0"/>
                                          </p:val>
                                        </p:tav>
                                        <p:tav tm="100000">
                                          <p:val>
                                            <p:strVal val="#ppt_w"/>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32" fill="hold" nodeType="clickEffect">
                                  <p:stCondLst>
                                    <p:cond delay="0"/>
                                  </p:stCondLst>
                                  <p:childTnLst>
                                    <p:set>
                                      <p:cBhvr>
                                        <p:cTn id="44" dur="1" fill="hold">
                                          <p:stCondLst>
                                            <p:cond delay="0"/>
                                          </p:stCondLst>
                                        </p:cTn>
                                        <p:tgtEl>
                                          <p:spTgt spid="18453"/>
                                        </p:tgtEl>
                                        <p:attrNameLst>
                                          <p:attrName>style.visibility</p:attrName>
                                        </p:attrNameLst>
                                      </p:cBhvr>
                                      <p:to>
                                        <p:strVal val="visible"/>
                                      </p:to>
                                    </p:set>
                                    <p:animEffect transition="in" filter="box(out)">
                                      <p:cBhvr>
                                        <p:cTn id="45" dur="1000"/>
                                        <p:tgtEl>
                                          <p:spTgt spid="1845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5" presetClass="entr" presetSubtype="0" fill="hold" grpId="0" nodeType="clickEffect">
                                  <p:stCondLst>
                                    <p:cond delay="0"/>
                                  </p:stCondLst>
                                  <p:childTnLst>
                                    <p:set>
                                      <p:cBhvr>
                                        <p:cTn id="49" dur="1" fill="hold">
                                          <p:stCondLst>
                                            <p:cond delay="0"/>
                                          </p:stCondLst>
                                        </p:cTn>
                                        <p:tgtEl>
                                          <p:spTgt spid="18461"/>
                                        </p:tgtEl>
                                        <p:attrNameLst>
                                          <p:attrName>style.visibility</p:attrName>
                                        </p:attrNameLst>
                                      </p:cBhvr>
                                      <p:to>
                                        <p:strVal val="visible"/>
                                      </p:to>
                                    </p:set>
                                    <p:animEffect transition="in" filter="fade">
                                      <p:cBhvr>
                                        <p:cTn id="50" dur="500"/>
                                        <p:tgtEl>
                                          <p:spTgt spid="18461"/>
                                        </p:tgtEl>
                                      </p:cBhvr>
                                    </p:animEffect>
                                    <p:anim calcmode="lin" valueType="num">
                                      <p:cBhvr>
                                        <p:cTn id="51" dur="500" fill="hold"/>
                                        <p:tgtEl>
                                          <p:spTgt spid="18461"/>
                                        </p:tgtEl>
                                        <p:attrNameLst>
                                          <p:attrName>style.rotation</p:attrName>
                                        </p:attrNameLst>
                                      </p:cBhvr>
                                      <p:tavLst>
                                        <p:tav tm="0">
                                          <p:val>
                                            <p:fltVal val="720"/>
                                          </p:val>
                                        </p:tav>
                                        <p:tav tm="100000">
                                          <p:val>
                                            <p:fltVal val="0"/>
                                          </p:val>
                                        </p:tav>
                                      </p:tavLst>
                                    </p:anim>
                                    <p:anim calcmode="lin" valueType="num">
                                      <p:cBhvr>
                                        <p:cTn id="52" dur="500" fill="hold"/>
                                        <p:tgtEl>
                                          <p:spTgt spid="18461"/>
                                        </p:tgtEl>
                                        <p:attrNameLst>
                                          <p:attrName>ppt_h</p:attrName>
                                        </p:attrNameLst>
                                      </p:cBhvr>
                                      <p:tavLst>
                                        <p:tav tm="0">
                                          <p:val>
                                            <p:fltVal val="0"/>
                                          </p:val>
                                        </p:tav>
                                        <p:tav tm="100000">
                                          <p:val>
                                            <p:strVal val="#ppt_h"/>
                                          </p:val>
                                        </p:tav>
                                      </p:tavLst>
                                    </p:anim>
                                    <p:anim calcmode="lin" valueType="num">
                                      <p:cBhvr>
                                        <p:cTn id="53" dur="500" fill="hold"/>
                                        <p:tgtEl>
                                          <p:spTgt spid="18461"/>
                                        </p:tgtEl>
                                        <p:attrNameLst>
                                          <p:attrName>ppt_w</p:attrName>
                                        </p:attrNameLst>
                                      </p:cBhvr>
                                      <p:tavLst>
                                        <p:tav tm="0">
                                          <p:val>
                                            <p:fltVal val="0"/>
                                          </p:val>
                                        </p:tav>
                                        <p:tav tm="100000">
                                          <p:val>
                                            <p:strVal val="#ppt_w"/>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53" presetClass="entr" presetSubtype="0" fill="hold" grpId="0" nodeType="clickEffect">
                                  <p:stCondLst>
                                    <p:cond delay="0"/>
                                  </p:stCondLst>
                                  <p:childTnLst>
                                    <p:set>
                                      <p:cBhvr>
                                        <p:cTn id="57" dur="1" fill="hold">
                                          <p:stCondLst>
                                            <p:cond delay="0"/>
                                          </p:stCondLst>
                                        </p:cTn>
                                        <p:tgtEl>
                                          <p:spTgt spid="18462"/>
                                        </p:tgtEl>
                                        <p:attrNameLst>
                                          <p:attrName>style.visibility</p:attrName>
                                        </p:attrNameLst>
                                      </p:cBhvr>
                                      <p:to>
                                        <p:strVal val="visible"/>
                                      </p:to>
                                    </p:set>
                                    <p:anim calcmode="lin" valueType="num">
                                      <p:cBhvr>
                                        <p:cTn id="58" dur="500" fill="hold"/>
                                        <p:tgtEl>
                                          <p:spTgt spid="18462"/>
                                        </p:tgtEl>
                                        <p:attrNameLst>
                                          <p:attrName>ppt_w</p:attrName>
                                        </p:attrNameLst>
                                      </p:cBhvr>
                                      <p:tavLst>
                                        <p:tav tm="0">
                                          <p:val>
                                            <p:fltVal val="0"/>
                                          </p:val>
                                        </p:tav>
                                        <p:tav tm="100000">
                                          <p:val>
                                            <p:strVal val="#ppt_w"/>
                                          </p:val>
                                        </p:tav>
                                      </p:tavLst>
                                    </p:anim>
                                    <p:anim calcmode="lin" valueType="num">
                                      <p:cBhvr>
                                        <p:cTn id="59" dur="500" fill="hold"/>
                                        <p:tgtEl>
                                          <p:spTgt spid="18462"/>
                                        </p:tgtEl>
                                        <p:attrNameLst>
                                          <p:attrName>ppt_h</p:attrName>
                                        </p:attrNameLst>
                                      </p:cBhvr>
                                      <p:tavLst>
                                        <p:tav tm="0">
                                          <p:val>
                                            <p:fltVal val="0"/>
                                          </p:val>
                                        </p:tav>
                                        <p:tav tm="100000">
                                          <p:val>
                                            <p:strVal val="#ppt_h"/>
                                          </p:val>
                                        </p:tav>
                                      </p:tavLst>
                                    </p:anim>
                                    <p:animEffect transition="in" filter="fade">
                                      <p:cBhvr>
                                        <p:cTn id="60" dur="500"/>
                                        <p:tgtEl>
                                          <p:spTgt spid="18462"/>
                                        </p:tgtEl>
                                      </p:cBhvr>
                                    </p:animEffect>
                                  </p:childTnLst>
                                </p:cTn>
                              </p:par>
                            </p:childTnLst>
                          </p:cTn>
                        </p:par>
                        <p:par>
                          <p:cTn id="61" fill="hold" nodeType="afterGroup">
                            <p:stCondLst>
                              <p:cond delay="500"/>
                            </p:stCondLst>
                            <p:childTnLst>
                              <p:par>
                                <p:cTn id="62" presetID="6" presetClass="emph" presetSubtype="0" repeatCount="indefinite" fill="hold" grpId="1" nodeType="afterEffect">
                                  <p:stCondLst>
                                    <p:cond delay="0"/>
                                  </p:stCondLst>
                                  <p:childTnLst>
                                    <p:animScale>
                                      <p:cBhvr>
                                        <p:cTn id="63" dur="1000" fill="hold"/>
                                        <p:tgtEl>
                                          <p:spTgt spid="18462"/>
                                        </p:tgtEl>
                                      </p:cBhvr>
                                      <p:by x="150000" y="150000"/>
                                    </p:animScale>
                                  </p:childTnLst>
                                </p:cTn>
                              </p:par>
                            </p:childTnLst>
                          </p:cTn>
                        </p:par>
                      </p:childTnLst>
                    </p:cTn>
                  </p:par>
                  <p:par>
                    <p:cTn id="64" fill="hold" nodeType="clickPar">
                      <p:stCondLst>
                        <p:cond delay="indefinite"/>
                      </p:stCondLst>
                      <p:childTnLst>
                        <p:par>
                          <p:cTn id="65" fill="hold" nodeType="withGroup">
                            <p:stCondLst>
                              <p:cond delay="0"/>
                            </p:stCondLst>
                            <p:childTnLst>
                              <p:par>
                                <p:cTn id="66" presetID="10" presetClass="exit" presetSubtype="0" fill="hold" grpId="2" nodeType="clickEffect">
                                  <p:stCondLst>
                                    <p:cond delay="0"/>
                                  </p:stCondLst>
                                  <p:childTnLst>
                                    <p:animEffect transition="out" filter="fade">
                                      <p:cBhvr>
                                        <p:cTn id="67" dur="2000"/>
                                        <p:tgtEl>
                                          <p:spTgt spid="18462"/>
                                        </p:tgtEl>
                                      </p:cBhvr>
                                    </p:animEffect>
                                    <p:set>
                                      <p:cBhvr>
                                        <p:cTn id="68" dur="1" fill="hold">
                                          <p:stCondLst>
                                            <p:cond delay="1999"/>
                                          </p:stCondLst>
                                        </p:cTn>
                                        <p:tgtEl>
                                          <p:spTgt spid="18462"/>
                                        </p:tgtEl>
                                        <p:attrNameLst>
                                          <p:attrName>style.visibility</p:attrName>
                                        </p:attrNameLst>
                                      </p:cBhvr>
                                      <p:to>
                                        <p:strVal val="hidden"/>
                                      </p:to>
                                    </p:set>
                                  </p:childTnLst>
                                </p:cTn>
                              </p:par>
                              <p:par>
                                <p:cTn id="69" presetID="35" presetClass="entr" presetSubtype="0" fill="hold" grpId="0" nodeType="withEffect">
                                  <p:stCondLst>
                                    <p:cond delay="0"/>
                                  </p:stCondLst>
                                  <p:childTnLst>
                                    <p:set>
                                      <p:cBhvr>
                                        <p:cTn id="70" dur="1" fill="hold">
                                          <p:stCondLst>
                                            <p:cond delay="0"/>
                                          </p:stCondLst>
                                        </p:cTn>
                                        <p:tgtEl>
                                          <p:spTgt spid="18463"/>
                                        </p:tgtEl>
                                        <p:attrNameLst>
                                          <p:attrName>style.visibility</p:attrName>
                                        </p:attrNameLst>
                                      </p:cBhvr>
                                      <p:to>
                                        <p:strVal val="visible"/>
                                      </p:to>
                                    </p:set>
                                    <p:animEffect transition="in" filter="fade">
                                      <p:cBhvr>
                                        <p:cTn id="71" dur="500"/>
                                        <p:tgtEl>
                                          <p:spTgt spid="18463"/>
                                        </p:tgtEl>
                                      </p:cBhvr>
                                    </p:animEffect>
                                    <p:anim calcmode="lin" valueType="num">
                                      <p:cBhvr>
                                        <p:cTn id="72" dur="500" fill="hold"/>
                                        <p:tgtEl>
                                          <p:spTgt spid="18463"/>
                                        </p:tgtEl>
                                        <p:attrNameLst>
                                          <p:attrName>style.rotation</p:attrName>
                                        </p:attrNameLst>
                                      </p:cBhvr>
                                      <p:tavLst>
                                        <p:tav tm="0">
                                          <p:val>
                                            <p:fltVal val="720"/>
                                          </p:val>
                                        </p:tav>
                                        <p:tav tm="100000">
                                          <p:val>
                                            <p:fltVal val="0"/>
                                          </p:val>
                                        </p:tav>
                                      </p:tavLst>
                                    </p:anim>
                                    <p:anim calcmode="lin" valueType="num">
                                      <p:cBhvr>
                                        <p:cTn id="73" dur="500" fill="hold"/>
                                        <p:tgtEl>
                                          <p:spTgt spid="18463"/>
                                        </p:tgtEl>
                                        <p:attrNameLst>
                                          <p:attrName>ppt_h</p:attrName>
                                        </p:attrNameLst>
                                      </p:cBhvr>
                                      <p:tavLst>
                                        <p:tav tm="0">
                                          <p:val>
                                            <p:fltVal val="0"/>
                                          </p:val>
                                        </p:tav>
                                        <p:tav tm="100000">
                                          <p:val>
                                            <p:strVal val="#ppt_h"/>
                                          </p:val>
                                        </p:tav>
                                      </p:tavLst>
                                    </p:anim>
                                    <p:anim calcmode="lin" valueType="num">
                                      <p:cBhvr>
                                        <p:cTn id="74" dur="500" fill="hold"/>
                                        <p:tgtEl>
                                          <p:spTgt spid="18463"/>
                                        </p:tgtEl>
                                        <p:attrNameLst>
                                          <p:attrName>ppt_w</p:attrName>
                                        </p:attrNameLst>
                                      </p:cBhvr>
                                      <p:tavLst>
                                        <p:tav tm="0">
                                          <p:val>
                                            <p:fltVal val="0"/>
                                          </p:val>
                                        </p:tav>
                                        <p:tav tm="100000">
                                          <p:val>
                                            <p:strVal val="#ppt_w"/>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5" presetClass="entr" presetSubtype="0" fill="hold" grpId="0" nodeType="clickEffect">
                                  <p:stCondLst>
                                    <p:cond delay="0"/>
                                  </p:stCondLst>
                                  <p:childTnLst>
                                    <p:set>
                                      <p:cBhvr>
                                        <p:cTn id="78" dur="1" fill="hold">
                                          <p:stCondLst>
                                            <p:cond delay="0"/>
                                          </p:stCondLst>
                                        </p:cTn>
                                        <p:tgtEl>
                                          <p:spTgt spid="18464"/>
                                        </p:tgtEl>
                                        <p:attrNameLst>
                                          <p:attrName>style.visibility</p:attrName>
                                        </p:attrNameLst>
                                      </p:cBhvr>
                                      <p:to>
                                        <p:strVal val="visible"/>
                                      </p:to>
                                    </p:set>
                                    <p:animEffect transition="in" filter="fade">
                                      <p:cBhvr>
                                        <p:cTn id="79" dur="500"/>
                                        <p:tgtEl>
                                          <p:spTgt spid="18464"/>
                                        </p:tgtEl>
                                      </p:cBhvr>
                                    </p:animEffect>
                                    <p:anim calcmode="lin" valueType="num">
                                      <p:cBhvr>
                                        <p:cTn id="80" dur="500" fill="hold"/>
                                        <p:tgtEl>
                                          <p:spTgt spid="18464"/>
                                        </p:tgtEl>
                                        <p:attrNameLst>
                                          <p:attrName>style.rotation</p:attrName>
                                        </p:attrNameLst>
                                      </p:cBhvr>
                                      <p:tavLst>
                                        <p:tav tm="0">
                                          <p:val>
                                            <p:fltVal val="720"/>
                                          </p:val>
                                        </p:tav>
                                        <p:tav tm="100000">
                                          <p:val>
                                            <p:fltVal val="0"/>
                                          </p:val>
                                        </p:tav>
                                      </p:tavLst>
                                    </p:anim>
                                    <p:anim calcmode="lin" valueType="num">
                                      <p:cBhvr>
                                        <p:cTn id="81" dur="500" fill="hold"/>
                                        <p:tgtEl>
                                          <p:spTgt spid="18464"/>
                                        </p:tgtEl>
                                        <p:attrNameLst>
                                          <p:attrName>ppt_h</p:attrName>
                                        </p:attrNameLst>
                                      </p:cBhvr>
                                      <p:tavLst>
                                        <p:tav tm="0">
                                          <p:val>
                                            <p:fltVal val="0"/>
                                          </p:val>
                                        </p:tav>
                                        <p:tav tm="100000">
                                          <p:val>
                                            <p:strVal val="#ppt_h"/>
                                          </p:val>
                                        </p:tav>
                                      </p:tavLst>
                                    </p:anim>
                                    <p:anim calcmode="lin" valueType="num">
                                      <p:cBhvr>
                                        <p:cTn id="82" dur="500" fill="hold"/>
                                        <p:tgtEl>
                                          <p:spTgt spid="18464"/>
                                        </p:tgtEl>
                                        <p:attrNameLst>
                                          <p:attrName>ppt_w</p:attrName>
                                        </p:attrNameLst>
                                      </p:cBhvr>
                                      <p:tavLst>
                                        <p:tav tm="0">
                                          <p:val>
                                            <p:fltVal val="0"/>
                                          </p:val>
                                        </p:tav>
                                        <p:tav tm="100000">
                                          <p:val>
                                            <p:strVal val="#ppt_w"/>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8465"/>
                                        </p:tgtEl>
                                        <p:attrNameLst>
                                          <p:attrName>style.visibility</p:attrName>
                                        </p:attrNameLst>
                                      </p:cBhvr>
                                      <p:to>
                                        <p:strVal val="visible"/>
                                      </p:to>
                                    </p:set>
                                  </p:childTnLst>
                                </p:cTn>
                              </p:par>
                            </p:childTnLst>
                          </p:cTn>
                        </p:par>
                        <p:par>
                          <p:cTn id="87" fill="hold" nodeType="afterGroup">
                            <p:stCondLst>
                              <p:cond delay="1"/>
                            </p:stCondLst>
                            <p:childTnLst>
                              <p:par>
                                <p:cTn id="88" presetID="0" presetClass="path" presetSubtype="0" accel="50000" decel="50000" fill="hold" grpId="1" nodeType="afterEffect">
                                  <p:stCondLst>
                                    <p:cond delay="0"/>
                                  </p:stCondLst>
                                  <p:childTnLst>
                                    <p:animMotion origin="layout" path="M -8.33333E-7 -2.36994E-6 C 0.00382 -0.01549 0.00416 -0.03653 0.01753 -0.04231 C 0.02274 -0.05318 0.02812 -0.05179 0.03819 -0.05503 C 0.05173 -0.05942 0.06441 -0.06751 0.07778 -0.07191 C 0.13958 -0.07098 0.19271 -0.08925 0.24601 -0.05919 C 0.25642 -0.06358 0.26892 -0.05434 0.27934 -0.05087 C 0.28594 -0.04486 0.29375 -0.04278 0.30156 -0.04023 C 0.30798 -0.03468 0.31493 -0.03283 0.32222 -0.0296 C 0.32378 -0.0289 0.32708 -0.02751 0.32708 -0.02751 C 0.32864 -0.02613 0.33055 -0.0252 0.33177 -0.02335 C 0.33437 -0.01942 0.33819 -0.01064 0.33819 -0.01064 C 0.34045 -0.00139 0.34271 0.0074 0.34444 0.01688 C 0.34375 0.04092 0.34774 0.09387 0.33177 0.1163 C 0.32864 0.12879 0.31979 0.13179 0.31111 0.13526 C 0.28976 0.14358 0.26875 0.15376 0.24757 0.16277 C 0.17187 0.16139 0.09288 0.15468 0.01753 0.16694 C 0.00816 0.1711 -0.00174 0.17364 -0.01111 0.17757 C -0.01511 0.18566 -0.01545 0.19399 -0.02066 0.20069 C -0.02274 0.20925 -0.02483 0.21757 -0.02691 0.22613 C -0.02865 0.23306 -0.03004 0.23237 -0.02691 0.23237 " pathEditMode="relative" rAng="0" ptsTypes="fffffffffffffffffffA">
                                      <p:cBhvr>
                                        <p:cTn id="89" dur="2000" fill="hold"/>
                                        <p:tgtEl>
                                          <p:spTgt spid="18465"/>
                                        </p:tgtEl>
                                        <p:attrNameLst>
                                          <p:attrName>ppt_x,ppt_y</p:attrName>
                                        </p:attrNameLst>
                                      </p:cBhvr>
                                      <p:rCtr x="0" y="0"/>
                                    </p:animMotion>
                                  </p:childTnLst>
                                </p:cTn>
                              </p:par>
                              <p:par>
                                <p:cTn id="90" presetID="1" presetClass="entr" presetSubtype="0" fill="hold" grpId="0" nodeType="withEffect">
                                  <p:stCondLst>
                                    <p:cond delay="0"/>
                                  </p:stCondLst>
                                  <p:childTnLst>
                                    <p:set>
                                      <p:cBhvr>
                                        <p:cTn id="91" dur="1" fill="hold">
                                          <p:stCondLst>
                                            <p:cond delay="0"/>
                                          </p:stCondLst>
                                        </p:cTn>
                                        <p:tgtEl>
                                          <p:spTgt spid="18466"/>
                                        </p:tgtEl>
                                        <p:attrNameLst>
                                          <p:attrName>style.visibility</p:attrName>
                                        </p:attrNameLst>
                                      </p:cBhvr>
                                      <p:to>
                                        <p:strVal val="visible"/>
                                      </p:to>
                                    </p:set>
                                  </p:childTnLst>
                                </p:cTn>
                              </p:par>
                            </p:childTnLst>
                          </p:cTn>
                        </p:par>
                        <p:par>
                          <p:cTn id="92" fill="hold" nodeType="afterGroup">
                            <p:stCondLst>
                              <p:cond delay="2001"/>
                            </p:stCondLst>
                            <p:childTnLst>
                              <p:par>
                                <p:cTn id="93" presetID="0" presetClass="path" presetSubtype="0" accel="50000" decel="50000" fill="hold" grpId="1" nodeType="afterEffect">
                                  <p:stCondLst>
                                    <p:cond delay="0"/>
                                  </p:stCondLst>
                                  <p:childTnLst>
                                    <p:animMotion origin="layout" path="M -6.66667E-6 -5.14451E-6 C 0.00433 -0.00856 0.00694 -0.01018 0.0144 -0.01272 C 0.02187 -0.0192 0.01753 -0.01619 0.02864 -0.02128 C 0.0302 -0.02197 0.03176 -0.02267 0.03333 -0.02336 C 0.03489 -0.02405 0.03819 -0.02544 0.03819 -0.02544 C 0.06839 -0.02475 0.10103 -0.03746 0.12864 -0.02128 C 0.13732 -0.01619 0.14721 -0.01319 0.15555 -0.00648 C 0.15885 -0.00394 0.16232 -0.00163 0.1651 0.00207 C 0.1677 0.00554 0.17308 0.01271 0.17308 0.01271 C 0.17482 0.01988 0.17708 0.02427 0.18107 0.02959 C 0.18541 0.05271 0.19062 0.07699 0.19687 0.09918 C 0.20364 0.12346 0.19687 0.09248 0.20173 0.11629 C 0.20034 0.13155 0.19895 0.14381 0.1953 0.15837 C 0.19478 0.16045 0.19513 0.16369 0.19374 0.16485 C 0.17621 0.18011 0.15642 0.18126 0.13662 0.18797 C 0.11128 0.21086 0.06926 0.20207 0.04444 0.20277 C 0.03298 0.20808 0.03836 0.206 0.02864 0.20924 C 0.02187 0.21525 0.01284 0.2171 0.00485 0.21988 C -0.03386 0.23306 -0.03751 0.23074 -0.09202 0.23236 C -0.09567 0.23421 -0.09949 0.23467 -0.10313 0.23675 C -0.10834 0.23976 -0.11042 0.24485 -0.11581 0.24716 C -0.11789 0.25017 -0.12049 0.25571 -0.12379 0.25571 " pathEditMode="relative" rAng="0" ptsTypes="fffffffffffffffffffffA">
                                      <p:cBhvr>
                                        <p:cTn id="94" dur="2000" fill="hold"/>
                                        <p:tgtEl>
                                          <p:spTgt spid="18466"/>
                                        </p:tgtEl>
                                        <p:attrNameLst>
                                          <p:attrName>ppt_x,ppt_y</p:attrName>
                                        </p:attrNameLst>
                                      </p:cBhvr>
                                      <p:rCtr x="0" y="0"/>
                                    </p:animMotion>
                                  </p:childTnLst>
                                </p:cTn>
                              </p:par>
                              <p:par>
                                <p:cTn id="95" presetID="1" presetClass="entr" presetSubtype="0" fill="hold" grpId="0" nodeType="withEffect">
                                  <p:stCondLst>
                                    <p:cond delay="0"/>
                                  </p:stCondLst>
                                  <p:childTnLst>
                                    <p:set>
                                      <p:cBhvr>
                                        <p:cTn id="96" dur="1" fill="hold">
                                          <p:stCondLst>
                                            <p:cond delay="0"/>
                                          </p:stCondLst>
                                        </p:cTn>
                                        <p:tgtEl>
                                          <p:spTgt spid="18467"/>
                                        </p:tgtEl>
                                        <p:attrNameLst>
                                          <p:attrName>style.visibility</p:attrName>
                                        </p:attrNameLst>
                                      </p:cBhvr>
                                      <p:to>
                                        <p:strVal val="visible"/>
                                      </p:to>
                                    </p:set>
                                  </p:childTnLst>
                                </p:cTn>
                              </p:par>
                            </p:childTnLst>
                          </p:cTn>
                        </p:par>
                        <p:par>
                          <p:cTn id="97" fill="hold" nodeType="afterGroup">
                            <p:stCondLst>
                              <p:cond delay="4001"/>
                            </p:stCondLst>
                            <p:childTnLst>
                              <p:par>
                                <p:cTn id="98" presetID="0" presetClass="path" presetSubtype="0" repeatCount="indefinite" accel="50000" decel="50000" fill="hold" grpId="1" nodeType="afterEffect">
                                  <p:stCondLst>
                                    <p:cond delay="0"/>
                                  </p:stCondLst>
                                  <p:endCondLst>
                                    <p:cond evt="onNext" delay="0">
                                      <p:tgtEl>
                                        <p:sldTgt/>
                                      </p:tgtEl>
                                    </p:cond>
                                  </p:endCondLst>
                                  <p:childTnLst>
                                    <p:animMotion origin="layout" path="M -2.77778E-6 4.91329E-6 C 0.01528 -0.01919 -0.0092 0.01295 0.00486 -0.01064 C 0.00816 -0.01619 0.01233 -0.02058 0.01597 -0.02544 C 0.0184 -0.02867 0.02396 -0.03006 0.02708 -0.03168 C 0.0474 -0.04208 0.03646 -0.03862 0.05087 -0.04231 C 0.06059 -0.04879 0.07049 -0.05226 0.08108 -0.05503 C 0.08785 -0.05942 0.09427 -0.06104 0.10156 -0.06336 C 0.12587 -0.08532 0.1599 -0.07561 0.18733 -0.06336 C 0.1908 -0.05665 0.19184 -0.04994 0.19375 -0.04231 C 0.19323 -0.0289 0.19306 -0.01549 0.19219 -0.00208 C 0.19167 0.00439 0.18993 0.00416 0.18733 0.00855 C 0.17795 0.02451 0.1651 0.02913 0.15087 0.03375 C 0.14219 0.03977 0.13316 0.04347 0.12379 0.04647 C 0.11997 0.0504 0.1158 0.0541 0.11267 0.05919 C 0.10451 0.0719 0.09983 0.08717 0.08576 0.08878 C 0.07622 0.08994 0.06667 0.09017 0.05712 0.09086 C 0.04965 0.09341 0.0441 0.09826 0.03663 0.1015 C 0.03351 0.10289 0.02379 0.10497 0.0191 0.10774 C 0.01406 0.11075 0.01198 0.11375 0.00642 0.11422 C -0.01319 0.11537 -0.03264 0.1156 -0.05226 0.1163 C -0.06406 0.12138 -0.05885 0.11861 -0.06823 0.12462 C -0.0776 0.1378 -0.09653 0.14173 -0.10955 0.14381 C -0.11545 0.14566 -0.12101 0.14821 -0.12691 0.15006 C -0.12743 0.15214 -0.12691 0.1556 -0.12847 0.15653 C -0.13385 0.16 -0.13333 0.14982 -0.13333 0.15653 " pathEditMode="relative" rAng="0" ptsTypes="ffffffffffffffffffffffffA">
                                      <p:cBhvr>
                                        <p:cTn id="99" dur="2000" fill="hold"/>
                                        <p:tgtEl>
                                          <p:spTgt spid="18467"/>
                                        </p:tgtEl>
                                        <p:attrNameLst>
                                          <p:attrName>ppt_x,ppt_y</p:attrName>
                                        </p:attrNameLst>
                                      </p:cBhvr>
                                      <p:rCtr x="0" y="0"/>
                                    </p:animMotion>
                                  </p:childTnLst>
                                </p:cTn>
                              </p:par>
                            </p:childTnLst>
                          </p:cTn>
                        </p:par>
                      </p:childTnLst>
                    </p:cTn>
                  </p:par>
                  <p:par>
                    <p:cTn id="100" fill="hold" nodeType="clickPar">
                      <p:stCondLst>
                        <p:cond delay="indefinite"/>
                      </p:stCondLst>
                      <p:childTnLst>
                        <p:par>
                          <p:cTn id="101" fill="hold" nodeType="withGroup">
                            <p:stCondLst>
                              <p:cond delay="0"/>
                            </p:stCondLst>
                            <p:childTnLst>
                              <p:par>
                                <p:cTn id="102" presetID="35" presetClass="entr" presetSubtype="0" fill="hold" grpId="0" nodeType="clickEffect">
                                  <p:stCondLst>
                                    <p:cond delay="0"/>
                                  </p:stCondLst>
                                  <p:childTnLst>
                                    <p:set>
                                      <p:cBhvr>
                                        <p:cTn id="103" dur="1" fill="hold">
                                          <p:stCondLst>
                                            <p:cond delay="0"/>
                                          </p:stCondLst>
                                        </p:cTn>
                                        <p:tgtEl>
                                          <p:spTgt spid="18468"/>
                                        </p:tgtEl>
                                        <p:attrNameLst>
                                          <p:attrName>style.visibility</p:attrName>
                                        </p:attrNameLst>
                                      </p:cBhvr>
                                      <p:to>
                                        <p:strVal val="visible"/>
                                      </p:to>
                                    </p:set>
                                    <p:animEffect transition="in" filter="fade">
                                      <p:cBhvr>
                                        <p:cTn id="104" dur="500"/>
                                        <p:tgtEl>
                                          <p:spTgt spid="18468"/>
                                        </p:tgtEl>
                                      </p:cBhvr>
                                    </p:animEffect>
                                    <p:anim calcmode="lin" valueType="num">
                                      <p:cBhvr>
                                        <p:cTn id="105" dur="500" fill="hold"/>
                                        <p:tgtEl>
                                          <p:spTgt spid="18468"/>
                                        </p:tgtEl>
                                        <p:attrNameLst>
                                          <p:attrName>style.rotation</p:attrName>
                                        </p:attrNameLst>
                                      </p:cBhvr>
                                      <p:tavLst>
                                        <p:tav tm="0">
                                          <p:val>
                                            <p:fltVal val="720"/>
                                          </p:val>
                                        </p:tav>
                                        <p:tav tm="100000">
                                          <p:val>
                                            <p:fltVal val="0"/>
                                          </p:val>
                                        </p:tav>
                                      </p:tavLst>
                                    </p:anim>
                                    <p:anim calcmode="lin" valueType="num">
                                      <p:cBhvr>
                                        <p:cTn id="106" dur="500" fill="hold"/>
                                        <p:tgtEl>
                                          <p:spTgt spid="18468"/>
                                        </p:tgtEl>
                                        <p:attrNameLst>
                                          <p:attrName>ppt_h</p:attrName>
                                        </p:attrNameLst>
                                      </p:cBhvr>
                                      <p:tavLst>
                                        <p:tav tm="0">
                                          <p:val>
                                            <p:fltVal val="0"/>
                                          </p:val>
                                        </p:tav>
                                        <p:tav tm="100000">
                                          <p:val>
                                            <p:strVal val="#ppt_h"/>
                                          </p:val>
                                        </p:tav>
                                      </p:tavLst>
                                    </p:anim>
                                    <p:anim calcmode="lin" valueType="num">
                                      <p:cBhvr>
                                        <p:cTn id="107" dur="500" fill="hold"/>
                                        <p:tgtEl>
                                          <p:spTgt spid="18468"/>
                                        </p:tgtEl>
                                        <p:attrNameLst>
                                          <p:attrName>ppt_w</p:attrName>
                                        </p:attrNameLst>
                                      </p:cBhvr>
                                      <p:tavLst>
                                        <p:tav tm="0">
                                          <p:val>
                                            <p:fltVal val="0"/>
                                          </p:val>
                                        </p:tav>
                                        <p:tav tm="100000">
                                          <p:val>
                                            <p:strVal val="#ppt_w"/>
                                          </p:val>
                                        </p:tav>
                                      </p:tavLst>
                                    </p:anim>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2" repeatCount="indefinite" fill="hold" grpId="0" nodeType="clickEffect">
                                  <p:stCondLst>
                                    <p:cond delay="0"/>
                                  </p:stCondLst>
                                  <p:endCondLst>
                                    <p:cond evt="onNext" delay="0">
                                      <p:tgtEl>
                                        <p:sldTgt/>
                                      </p:tgtEl>
                                    </p:cond>
                                  </p:endCondLst>
                                  <p:childTnLst>
                                    <p:set>
                                      <p:cBhvr>
                                        <p:cTn id="111" dur="1" fill="hold">
                                          <p:stCondLst>
                                            <p:cond delay="0"/>
                                          </p:stCondLst>
                                        </p:cTn>
                                        <p:tgtEl>
                                          <p:spTgt spid="18469"/>
                                        </p:tgtEl>
                                        <p:attrNameLst>
                                          <p:attrName>style.visibility</p:attrName>
                                        </p:attrNameLst>
                                      </p:cBhvr>
                                      <p:to>
                                        <p:strVal val="visible"/>
                                      </p:to>
                                    </p:set>
                                    <p:animEffect transition="in" filter="wipe(right)">
                                      <p:cBhvr>
                                        <p:cTn id="112" dur="1000"/>
                                        <p:tgtEl>
                                          <p:spTgt spid="18469"/>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5" presetClass="entr" presetSubtype="0" fill="hold" grpId="0" nodeType="clickEffect">
                                  <p:stCondLst>
                                    <p:cond delay="0"/>
                                  </p:stCondLst>
                                  <p:childTnLst>
                                    <p:set>
                                      <p:cBhvr>
                                        <p:cTn id="116" dur="1" fill="hold">
                                          <p:stCondLst>
                                            <p:cond delay="0"/>
                                          </p:stCondLst>
                                        </p:cTn>
                                        <p:tgtEl>
                                          <p:spTgt spid="18470"/>
                                        </p:tgtEl>
                                        <p:attrNameLst>
                                          <p:attrName>style.visibility</p:attrName>
                                        </p:attrNameLst>
                                      </p:cBhvr>
                                      <p:to>
                                        <p:strVal val="visible"/>
                                      </p:to>
                                    </p:set>
                                    <p:animEffect transition="in" filter="fade">
                                      <p:cBhvr>
                                        <p:cTn id="117" dur="500"/>
                                        <p:tgtEl>
                                          <p:spTgt spid="18470"/>
                                        </p:tgtEl>
                                      </p:cBhvr>
                                    </p:animEffect>
                                    <p:anim calcmode="lin" valueType="num">
                                      <p:cBhvr>
                                        <p:cTn id="118" dur="500" fill="hold"/>
                                        <p:tgtEl>
                                          <p:spTgt spid="18470"/>
                                        </p:tgtEl>
                                        <p:attrNameLst>
                                          <p:attrName>style.rotation</p:attrName>
                                        </p:attrNameLst>
                                      </p:cBhvr>
                                      <p:tavLst>
                                        <p:tav tm="0">
                                          <p:val>
                                            <p:fltVal val="720"/>
                                          </p:val>
                                        </p:tav>
                                        <p:tav tm="100000">
                                          <p:val>
                                            <p:fltVal val="0"/>
                                          </p:val>
                                        </p:tav>
                                      </p:tavLst>
                                    </p:anim>
                                    <p:anim calcmode="lin" valueType="num">
                                      <p:cBhvr>
                                        <p:cTn id="119" dur="500" fill="hold"/>
                                        <p:tgtEl>
                                          <p:spTgt spid="18470"/>
                                        </p:tgtEl>
                                        <p:attrNameLst>
                                          <p:attrName>ppt_h</p:attrName>
                                        </p:attrNameLst>
                                      </p:cBhvr>
                                      <p:tavLst>
                                        <p:tav tm="0">
                                          <p:val>
                                            <p:fltVal val="0"/>
                                          </p:val>
                                        </p:tav>
                                        <p:tav tm="100000">
                                          <p:val>
                                            <p:strVal val="#ppt_h"/>
                                          </p:val>
                                        </p:tav>
                                      </p:tavLst>
                                    </p:anim>
                                    <p:anim calcmode="lin" valueType="num">
                                      <p:cBhvr>
                                        <p:cTn id="120" dur="500" fill="hold"/>
                                        <p:tgtEl>
                                          <p:spTgt spid="18470"/>
                                        </p:tgtEl>
                                        <p:attrNameLst>
                                          <p:attrName>ppt_w</p:attrName>
                                        </p:attrNameLst>
                                      </p:cBhvr>
                                      <p:tavLst>
                                        <p:tav tm="0">
                                          <p:val>
                                            <p:fltVal val="0"/>
                                          </p:val>
                                        </p:tav>
                                        <p:tav tm="100000">
                                          <p:val>
                                            <p:strVal val="#ppt_w"/>
                                          </p:val>
                                        </p:tav>
                                      </p:tavLst>
                                    </p:anim>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3" presetClass="entr" presetSubtype="16" fill="hold" nodeType="clickEffect">
                                  <p:stCondLst>
                                    <p:cond delay="0"/>
                                  </p:stCondLst>
                                  <p:childTnLst>
                                    <p:set>
                                      <p:cBhvr>
                                        <p:cTn id="124" dur="1" fill="hold">
                                          <p:stCondLst>
                                            <p:cond delay="0"/>
                                          </p:stCondLst>
                                        </p:cTn>
                                        <p:tgtEl>
                                          <p:spTgt spid="18473"/>
                                        </p:tgtEl>
                                        <p:attrNameLst>
                                          <p:attrName>style.visibility</p:attrName>
                                        </p:attrNameLst>
                                      </p:cBhvr>
                                      <p:to>
                                        <p:strVal val="visible"/>
                                      </p:to>
                                    </p:set>
                                    <p:animEffect transition="in" filter="plus(in)">
                                      <p:cBhvr>
                                        <p:cTn id="125" dur="500"/>
                                        <p:tgtEl>
                                          <p:spTgt spid="18473"/>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16" presetClass="entr" presetSubtype="26" fill="hold" grpId="0" nodeType="clickEffect">
                                  <p:stCondLst>
                                    <p:cond delay="0"/>
                                  </p:stCondLst>
                                  <p:childTnLst>
                                    <p:set>
                                      <p:cBhvr>
                                        <p:cTn id="129" dur="1" fill="hold">
                                          <p:stCondLst>
                                            <p:cond delay="0"/>
                                          </p:stCondLst>
                                        </p:cTn>
                                        <p:tgtEl>
                                          <p:spTgt spid="18474"/>
                                        </p:tgtEl>
                                        <p:attrNameLst>
                                          <p:attrName>style.visibility</p:attrName>
                                        </p:attrNameLst>
                                      </p:cBhvr>
                                      <p:to>
                                        <p:strVal val="visible"/>
                                      </p:to>
                                    </p:set>
                                    <p:animEffect transition="in" filter="barn(inHorizontal)">
                                      <p:cBhvr>
                                        <p:cTn id="130" dur="500"/>
                                        <p:tgtEl>
                                          <p:spTgt spid="18474"/>
                                        </p:tgtEl>
                                      </p:cBhvr>
                                    </p:animEffect>
                                  </p:childTnLst>
                                </p:cTn>
                              </p:par>
                            </p:childTnLst>
                          </p:cTn>
                        </p:par>
                        <p:par>
                          <p:cTn id="131" fill="hold" nodeType="afterGroup">
                            <p:stCondLst>
                              <p:cond delay="500"/>
                            </p:stCondLst>
                            <p:childTnLst>
                              <p:par>
                                <p:cTn id="132" presetID="54" presetClass="entr" presetSubtype="0" accel="100000" fill="hold" nodeType="afterEffect">
                                  <p:stCondLst>
                                    <p:cond delay="120000"/>
                                  </p:stCondLst>
                                  <p:childTnLst>
                                    <p:set>
                                      <p:cBhvr>
                                        <p:cTn id="133" dur="1" fill="hold">
                                          <p:stCondLst>
                                            <p:cond delay="0"/>
                                          </p:stCondLst>
                                        </p:cTn>
                                        <p:tgtEl>
                                          <p:spTgt spid="18475"/>
                                        </p:tgtEl>
                                        <p:attrNameLst>
                                          <p:attrName>style.visibility</p:attrName>
                                        </p:attrNameLst>
                                      </p:cBhvr>
                                      <p:to>
                                        <p:strVal val="visible"/>
                                      </p:to>
                                    </p:set>
                                    <p:anim calcmode="lin" valueType="num">
                                      <p:cBhvr>
                                        <p:cTn id="134" dur="500" fill="hold"/>
                                        <p:tgtEl>
                                          <p:spTgt spid="18475"/>
                                        </p:tgtEl>
                                        <p:attrNameLst>
                                          <p:attrName>ppt_w</p:attrName>
                                        </p:attrNameLst>
                                      </p:cBhvr>
                                      <p:tavLst>
                                        <p:tav tm="0">
                                          <p:val>
                                            <p:strVal val="#ppt_w*0.05"/>
                                          </p:val>
                                        </p:tav>
                                        <p:tav tm="100000">
                                          <p:val>
                                            <p:strVal val="#ppt_w"/>
                                          </p:val>
                                        </p:tav>
                                      </p:tavLst>
                                    </p:anim>
                                    <p:anim calcmode="lin" valueType="num">
                                      <p:cBhvr>
                                        <p:cTn id="135" dur="500" fill="hold"/>
                                        <p:tgtEl>
                                          <p:spTgt spid="18475"/>
                                        </p:tgtEl>
                                        <p:attrNameLst>
                                          <p:attrName>ppt_h</p:attrName>
                                        </p:attrNameLst>
                                      </p:cBhvr>
                                      <p:tavLst>
                                        <p:tav tm="0">
                                          <p:val>
                                            <p:strVal val="#ppt_h"/>
                                          </p:val>
                                        </p:tav>
                                        <p:tav tm="100000">
                                          <p:val>
                                            <p:strVal val="#ppt_h"/>
                                          </p:val>
                                        </p:tav>
                                      </p:tavLst>
                                    </p:anim>
                                    <p:anim calcmode="lin" valueType="num">
                                      <p:cBhvr>
                                        <p:cTn id="136" dur="500" fill="hold"/>
                                        <p:tgtEl>
                                          <p:spTgt spid="18475"/>
                                        </p:tgtEl>
                                        <p:attrNameLst>
                                          <p:attrName>ppt_x</p:attrName>
                                        </p:attrNameLst>
                                      </p:cBhvr>
                                      <p:tavLst>
                                        <p:tav tm="0">
                                          <p:val>
                                            <p:strVal val="#ppt_x-.2"/>
                                          </p:val>
                                        </p:tav>
                                        <p:tav tm="100000">
                                          <p:val>
                                            <p:strVal val="#ppt_x"/>
                                          </p:val>
                                        </p:tav>
                                      </p:tavLst>
                                    </p:anim>
                                    <p:anim calcmode="lin" valueType="num">
                                      <p:cBhvr>
                                        <p:cTn id="137" dur="500" fill="hold"/>
                                        <p:tgtEl>
                                          <p:spTgt spid="18475"/>
                                        </p:tgtEl>
                                        <p:attrNameLst>
                                          <p:attrName>ppt_y</p:attrName>
                                        </p:attrNameLst>
                                      </p:cBhvr>
                                      <p:tavLst>
                                        <p:tav tm="0">
                                          <p:val>
                                            <p:strVal val="#ppt_y"/>
                                          </p:val>
                                        </p:tav>
                                        <p:tav tm="100000">
                                          <p:val>
                                            <p:strVal val="#ppt_y"/>
                                          </p:val>
                                        </p:tav>
                                      </p:tavLst>
                                    </p:anim>
                                    <p:animEffect transition="in" filter="fade">
                                      <p:cBhvr>
                                        <p:cTn id="138" dur="500"/>
                                        <p:tgtEl>
                                          <p:spTgt spid="18475"/>
                                        </p:tgtEl>
                                      </p:cBhvr>
                                    </p:animEffect>
                                  </p:childTnLst>
                                  <p:subTnLst>
                                    <p:audio>
                                      <p:cMediaNode>
                                        <p:cTn display="0" masterRel="sameClick">
                                          <p:stCondLst>
                                            <p:cond evt="begin" delay="0">
                                              <p:tn val="132"/>
                                            </p:cond>
                                          </p:stCondLst>
                                          <p:endCondLst>
                                            <p:cond evt="onStopAudio" delay="0">
                                              <p:tgtEl>
                                                <p:sldTgt/>
                                              </p:tgtEl>
                                            </p:cond>
                                          </p:endCondLst>
                                        </p:cTn>
                                        <p:tgtEl>
                                          <p:sndTgt r:embed="rId2" name="drumroll.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utoUpdateAnimBg="0"/>
      <p:bldP spid="18442" grpId="0" autoUpdateAnimBg="0"/>
      <p:bldP spid="18443" grpId="0" autoUpdateAnimBg="0"/>
      <p:bldP spid="18452" grpId="0" animBg="1" autoUpdateAnimBg="0"/>
      <p:bldP spid="18461" grpId="0" animBg="1" autoUpdateAnimBg="0"/>
      <p:bldP spid="18462" grpId="0" animBg="1" autoUpdateAnimBg="0"/>
      <p:bldP spid="18462" grpId="1" animBg="1" autoUpdateAnimBg="0"/>
      <p:bldP spid="18462" grpId="2" animBg="1" autoUpdateAnimBg="0"/>
      <p:bldP spid="18463" grpId="0" animBg="1" autoUpdateAnimBg="0"/>
      <p:bldP spid="18464" grpId="0" animBg="1" autoUpdateAnimBg="0"/>
      <p:bldP spid="18465" grpId="0" animBg="1" autoUpdateAnimBg="0"/>
      <p:bldP spid="18465" grpId="1" animBg="1" autoUpdateAnimBg="0"/>
      <p:bldP spid="18466" grpId="0" animBg="1" autoUpdateAnimBg="0"/>
      <p:bldP spid="18466" grpId="1" animBg="1" autoUpdateAnimBg="0"/>
      <p:bldP spid="18467" grpId="0" animBg="1" autoUpdateAnimBg="0"/>
      <p:bldP spid="18467" grpId="1" animBg="1" autoUpdateAnimBg="0"/>
      <p:bldP spid="18468" grpId="0" autoUpdateAnimBg="0"/>
      <p:bldP spid="18469" grpId="0" animBg="1"/>
      <p:bldP spid="18470" grpId="0" animBg="1" autoUpdateAnimBg="0"/>
      <p:bldP spid="1847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idx="4294967295"/>
          </p:nvPr>
        </p:nvSpPr>
        <p:spPr>
          <a:xfrm>
            <a:off x="685800" y="301625"/>
            <a:ext cx="7772400" cy="1462088"/>
          </a:xfrm>
        </p:spPr>
        <p:txBody>
          <a:bodyPr/>
          <a:lstStyle/>
          <a:p>
            <a:endParaRPr lang="zh-CN" altLang="zh-CN"/>
          </a:p>
        </p:txBody>
      </p:sp>
      <p:sp>
        <p:nvSpPr>
          <p:cNvPr id="19459" name="内容占位符 2"/>
          <p:cNvSpPr>
            <a:spLocks noGrp="1"/>
          </p:cNvSpPr>
          <p:nvPr>
            <p:ph idx="4294967295"/>
          </p:nvPr>
        </p:nvSpPr>
        <p:spPr>
          <a:xfrm>
            <a:off x="685800" y="1981200"/>
            <a:ext cx="7772400" cy="4114800"/>
          </a:xfrm>
        </p:spPr>
        <p:txBody>
          <a:bodyPr/>
          <a:lstStyle/>
          <a:p>
            <a:endParaRPr lang="zh-CN" altLang="zh-CN"/>
          </a:p>
        </p:txBody>
      </p:sp>
      <p:pic>
        <p:nvPicPr>
          <p:cNvPr id="19460"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矩形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9100" y="615950"/>
            <a:ext cx="438308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Box 5"/>
          <p:cNvSpPr txBox="1">
            <a:spLocks noChangeArrowheads="1"/>
          </p:cNvSpPr>
          <p:nvPr/>
        </p:nvSpPr>
        <p:spPr bwMode="auto">
          <a:xfrm>
            <a:off x="755650" y="2781300"/>
            <a:ext cx="80645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600" b="1">
                <a:solidFill>
                  <a:srgbClr val="7030A0"/>
                </a:solidFill>
                <a:latin typeface="Calibri" pitchFamily="34" charset="0"/>
              </a:rPr>
              <a:t>病毒的结构十分简单，没有细胞结构，</a:t>
            </a:r>
            <a:endParaRPr lang="en-US" sz="3600" b="1">
              <a:solidFill>
                <a:srgbClr val="7030A0"/>
              </a:solidFill>
              <a:latin typeface="Calibri" pitchFamily="34" charset="0"/>
            </a:endParaRPr>
          </a:p>
          <a:p>
            <a:pPr eaLnBrk="1" hangingPunct="1"/>
            <a:endParaRPr lang="en-US" sz="3600" b="1">
              <a:solidFill>
                <a:srgbClr val="7030A0"/>
              </a:solidFill>
              <a:latin typeface="Calibri" pitchFamily="34" charset="0"/>
            </a:endParaRPr>
          </a:p>
          <a:p>
            <a:pPr eaLnBrk="1" hangingPunct="1"/>
            <a:r>
              <a:rPr lang="zh-CN" altLang="en-US" sz="3600" b="1">
                <a:solidFill>
                  <a:srgbClr val="7030A0"/>
                </a:solidFill>
                <a:latin typeface="Calibri" pitchFamily="34" charset="0"/>
              </a:rPr>
              <a:t>只有</a:t>
            </a:r>
            <a:r>
              <a:rPr lang="zh-CN" altLang="en-US" sz="3600" b="1">
                <a:solidFill>
                  <a:srgbClr val="FF0000"/>
                </a:solidFill>
                <a:latin typeface="Calibri" pitchFamily="34" charset="0"/>
              </a:rPr>
              <a:t>蛋白质外壳</a:t>
            </a:r>
            <a:r>
              <a:rPr lang="zh-CN" altLang="en-US" sz="3600" b="1">
                <a:solidFill>
                  <a:srgbClr val="7030A0"/>
                </a:solidFill>
                <a:latin typeface="Calibri" pitchFamily="34" charset="0"/>
              </a:rPr>
              <a:t>和</a:t>
            </a:r>
            <a:r>
              <a:rPr lang="zh-CN" altLang="en-US" sz="3600" b="1">
                <a:solidFill>
                  <a:srgbClr val="FF0000"/>
                </a:solidFill>
                <a:latin typeface="Calibri" pitchFamily="34" charset="0"/>
              </a:rPr>
              <a:t>内部的遗传物质</a:t>
            </a:r>
            <a:r>
              <a:rPr lang="zh-CN" altLang="en-US" sz="3600" b="1">
                <a:solidFill>
                  <a:srgbClr val="7030A0"/>
                </a:solidFill>
                <a:latin typeface="Calibri" pitchFamily="34" charset="0"/>
              </a:rPr>
              <a:t>。</a:t>
            </a:r>
          </a:p>
        </p:txBody>
      </p:sp>
      <p:sp>
        <p:nvSpPr>
          <p:cNvPr id="19463" name="灯片编号占位符 6"/>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3590D6A1-D950-4654-AC6A-E832D4948ABC}" type="slidenum">
              <a:rPr lang="zh-CN" altLang="en-US" sz="1200">
                <a:solidFill>
                  <a:srgbClr val="898989"/>
                </a:solidFill>
                <a:latin typeface="Calibri" pitchFamily="34" charset="0"/>
              </a:rPr>
              <a:pPr algn="r" eaLnBrk="1" hangingPunct="1"/>
              <a:t>14</a:t>
            </a:fld>
            <a:endParaRPr lang="en-US" sz="1200">
              <a:solidFill>
                <a:srgbClr val="898989"/>
              </a:solidFill>
              <a:latin typeface="Calibri" pitchFamily="34" charset="0"/>
            </a:endParaRPr>
          </a:p>
        </p:txBody>
      </p:sp>
    </p:spTree>
  </p:cSld>
  <p:clrMapOvr>
    <a:masterClrMapping/>
  </p:clrMapOvr>
  <p:transition spd="slow">
    <p:cover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685800" y="3200400"/>
            <a:ext cx="7315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a:solidFill>
                  <a:srgbClr val="990099"/>
                </a:solidFill>
                <a:latin typeface="Arial" pitchFamily="34" charset="0"/>
              </a:rPr>
              <a:t> </a:t>
            </a:r>
            <a:r>
              <a:rPr lang="zh-CN" altLang="en-US" sz="3600" b="1">
                <a:solidFill>
                  <a:schemeClr val="tx2"/>
                </a:solidFill>
                <a:latin typeface="Arial" pitchFamily="34" charset="0"/>
              </a:rPr>
              <a:t>细胞内病毒只能寄生在活细胞里，靠自己的遗传物质中的遗传信息，利用的物质，制造出新的病毒，这就是它的</a:t>
            </a:r>
            <a:r>
              <a:rPr lang="zh-CN" altLang="en-US" sz="3600" b="1">
                <a:solidFill>
                  <a:srgbClr val="FF3300"/>
                </a:solidFill>
                <a:latin typeface="Arial" pitchFamily="34" charset="0"/>
              </a:rPr>
              <a:t>繁殖</a:t>
            </a:r>
            <a:r>
              <a:rPr lang="zh-CN" altLang="en-US" sz="2400">
                <a:latin typeface="Arial" pitchFamily="34" charset="0"/>
              </a:rPr>
              <a:t>。</a:t>
            </a:r>
          </a:p>
        </p:txBody>
      </p:sp>
      <p:sp>
        <p:nvSpPr>
          <p:cNvPr id="20483" name="WordArt 3"/>
          <p:cNvSpPr>
            <a:spLocks noChangeArrowheads="1" noChangeShapeType="1"/>
          </p:cNvSpPr>
          <p:nvPr/>
        </p:nvSpPr>
        <p:spPr bwMode="auto">
          <a:xfrm>
            <a:off x="1981200" y="1295400"/>
            <a:ext cx="5486400" cy="1219200"/>
          </a:xfrm>
          <a:prstGeom prst="rect">
            <a:avLst/>
          </a:prstGeom>
        </p:spPr>
        <p:txBody>
          <a:bodyPr wrap="none" fromWordArt="1">
            <a:prstTxWarp prst="textPlain">
              <a:avLst>
                <a:gd name="adj" fmla="val 50000"/>
              </a:avLst>
            </a:prstTxWarp>
          </a:bodyPr>
          <a:lstStyle/>
          <a:p>
            <a:pPr algn="ctr"/>
            <a:r>
              <a:rPr lang="zh-CN" altLang="en-US" sz="4800" kern="10">
                <a:ln w="19050" cmpd="sng">
                  <a:solidFill>
                    <a:srgbClr val="99CCFF"/>
                  </a:solidFill>
                  <a:round/>
                  <a:headEnd/>
                  <a:tailEnd/>
                </a:ln>
                <a:solidFill>
                  <a:srgbClr val="0066CC"/>
                </a:solidFill>
                <a:effectLst>
                  <a:outerShdw dist="35921" dir="2700000" algn="ctr" rotWithShape="0">
                    <a:srgbClr val="990000"/>
                  </a:outerShdw>
                </a:effectLst>
                <a:latin typeface="宋体"/>
                <a:ea typeface="宋体"/>
              </a:rPr>
              <a:t>病毒是怎样繁殖的？</a:t>
            </a:r>
          </a:p>
        </p:txBody>
      </p:sp>
      <p:sp>
        <p:nvSpPr>
          <p:cNvPr id="20484" name="AutoShape 4">
            <a:hlinkClick r:id="rId2" action="ppaction://hlinksldjump" highlightClick="1"/>
          </p:cNvPr>
          <p:cNvSpPr>
            <a:spLocks noChangeArrowheads="1"/>
          </p:cNvSpPr>
          <p:nvPr/>
        </p:nvSpPr>
        <p:spPr bwMode="auto">
          <a:xfrm>
            <a:off x="7380288" y="5445125"/>
            <a:ext cx="504825" cy="720725"/>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1000" fill="hold"/>
                                        <p:tgtEl>
                                          <p:spTgt spid="20482"/>
                                        </p:tgtEl>
                                        <p:attrNameLst>
                                          <p:attrName>ppt_x</p:attrName>
                                        </p:attrNameLst>
                                      </p:cBhvr>
                                      <p:tavLst>
                                        <p:tav tm="0">
                                          <p:val>
                                            <p:strVal val="#ppt_x"/>
                                          </p:val>
                                        </p:tav>
                                        <p:tav tm="100000">
                                          <p:val>
                                            <p:strVal val="#ppt_x"/>
                                          </p:val>
                                        </p:tav>
                                      </p:tavLst>
                                    </p:anim>
                                    <p:anim calcmode="lin" valueType="num">
                                      <p:cBhvr additive="base">
                                        <p:cTn id="8" dur="10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p:cNvSpPr>
          <p:nvPr/>
        </p:nvSpPr>
        <p:spPr bwMode="auto">
          <a:xfrm>
            <a:off x="609600" y="1371600"/>
            <a:ext cx="7772400" cy="914400"/>
          </a:xfrm>
          <a:prstGeom prst="rect">
            <a:avLst/>
          </a:prstGeom>
        </p:spPr>
        <p:txBody>
          <a:bodyPr wrap="none" fromWordArt="1">
            <a:prstTxWarp prst="textPlain">
              <a:avLst>
                <a:gd name="adj" fmla="val 50000"/>
              </a:avLst>
            </a:prstTxWarp>
          </a:bodyPr>
          <a:lstStyle/>
          <a:p>
            <a:pPr algn="ctr"/>
            <a:r>
              <a:rPr lang="zh-CN" altLang="en-US" sz="3600" kern="10">
                <a:ln w="19050" cmpd="sng">
                  <a:solidFill>
                    <a:srgbClr val="99CCFF"/>
                  </a:solidFill>
                  <a:round/>
                  <a:headEnd/>
                  <a:tailEnd/>
                </a:ln>
                <a:solidFill>
                  <a:srgbClr val="0066CC"/>
                </a:solidFill>
                <a:effectLst>
                  <a:outerShdw dist="35921" dir="2700000" algn="ctr" rotWithShape="0">
                    <a:srgbClr val="990000"/>
                  </a:outerShdw>
                </a:effectLst>
                <a:latin typeface="宋体"/>
                <a:ea typeface="宋体"/>
              </a:rPr>
              <a:t>病毒离开活细胞是否就意味着死亡呢？</a:t>
            </a:r>
          </a:p>
        </p:txBody>
      </p:sp>
      <p:sp>
        <p:nvSpPr>
          <p:cNvPr id="21507" name="Text Box 3"/>
          <p:cNvSpPr txBox="1">
            <a:spLocks noChangeArrowheads="1"/>
          </p:cNvSpPr>
          <p:nvPr/>
        </p:nvSpPr>
        <p:spPr bwMode="auto">
          <a:xfrm>
            <a:off x="381000" y="3124200"/>
            <a:ext cx="82613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a:latin typeface="Arial" pitchFamily="34" charset="0"/>
              </a:rPr>
              <a:t>明确：</a:t>
            </a:r>
            <a:r>
              <a:rPr lang="zh-CN" altLang="en-US" sz="3600" b="1">
                <a:solidFill>
                  <a:schemeClr val="tx2"/>
                </a:solidFill>
                <a:latin typeface="Arial" pitchFamily="34" charset="0"/>
              </a:rPr>
              <a:t>病毒离开活细胞后并不会死亡，它通常会变成</a:t>
            </a:r>
            <a:r>
              <a:rPr lang="zh-CN" altLang="en-US" sz="3600" b="1">
                <a:solidFill>
                  <a:schemeClr val="folHlink"/>
                </a:solidFill>
                <a:latin typeface="Arial" pitchFamily="34" charset="0"/>
              </a:rPr>
              <a:t>结晶体</a:t>
            </a:r>
            <a:r>
              <a:rPr lang="zh-CN" altLang="en-US" sz="3600" b="1">
                <a:solidFill>
                  <a:schemeClr val="tx2"/>
                </a:solidFill>
                <a:latin typeface="Arial" pitchFamily="34" charset="0"/>
              </a:rPr>
              <a:t>。一有机会就会侵入活细胞，生命活动将会重新开始</a:t>
            </a:r>
            <a:r>
              <a:rPr lang="zh-CN" altLang="en-US" sz="3600" b="1">
                <a:solidFill>
                  <a:srgbClr val="990099"/>
                </a:solidFill>
                <a:latin typeface="Arial" pitchFamily="34"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checkerboard(across)">
                                      <p:cBhvr>
                                        <p:cTn id="7" dur="1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9"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1" name="Group 3"/>
          <p:cNvGrpSpPr>
            <a:grpSpLocks/>
          </p:cNvGrpSpPr>
          <p:nvPr/>
        </p:nvGrpSpPr>
        <p:grpSpPr bwMode="auto">
          <a:xfrm>
            <a:off x="0" y="0"/>
            <a:ext cx="8915400" cy="4724400"/>
            <a:chOff x="0" y="0"/>
            <a:chExt cx="5424" cy="2592"/>
          </a:xfrm>
        </p:grpSpPr>
        <p:pic>
          <p:nvPicPr>
            <p:cNvPr id="22532" name="Picture 4" descr="抢救sars病人">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56" cy="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 Box 5"/>
            <p:cNvSpPr txBox="1">
              <a:spLocks noChangeArrowheads="1"/>
            </p:cNvSpPr>
            <p:nvPr/>
          </p:nvSpPr>
          <p:spPr bwMode="auto">
            <a:xfrm>
              <a:off x="3614" y="341"/>
              <a:ext cx="1582" cy="399"/>
            </a:xfrm>
            <a:prstGeom prst="rect">
              <a:avLst/>
            </a:prstGeom>
            <a:solidFill>
              <a:srgbClr val="CCFFCC"/>
            </a:solidFill>
            <a:ln w="25400" cap="sq" cmpd="sng">
              <a:solidFill>
                <a:srgbClr val="0000FF"/>
              </a:solidFill>
              <a:miter lim="800000"/>
              <a:headEnd/>
              <a:tailEnd/>
            </a:ln>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sz="4000">
                  <a:effectLst>
                    <a:outerShdw blurRad="38100" dist="38100" dir="2700000" algn="tl">
                      <a:srgbClr val="000000"/>
                    </a:outerShdw>
                  </a:effectLst>
                  <a:latin typeface="Times New Roman" pitchFamily="18" charset="0"/>
                  <a:ea typeface="黑体" pitchFamily="49" charset="-122"/>
                  <a:hlinkClick r:id="rId5"/>
                </a:rPr>
                <a:t>SARS</a:t>
              </a:r>
              <a:r>
                <a:rPr lang="zh-CN" altLang="en-US" sz="4000" b="1">
                  <a:solidFill>
                    <a:srgbClr val="000000"/>
                  </a:solidFill>
                  <a:effectLst>
                    <a:outerShdw blurRad="38100" dist="38100" dir="2700000" algn="tl">
                      <a:srgbClr val="FFFFFF"/>
                    </a:outerShdw>
                  </a:effectLst>
                  <a:latin typeface="Times New Roman" pitchFamily="18" charset="0"/>
                  <a:ea typeface="黑体" pitchFamily="49" charset="-122"/>
                  <a:hlinkClick r:id="rId5"/>
                </a:rPr>
                <a:t>病毒</a:t>
              </a:r>
              <a:endParaRPr lang="zh-CN" altLang="en-US" sz="4000" b="1">
                <a:solidFill>
                  <a:srgbClr val="000000"/>
                </a:solidFill>
                <a:effectLst>
                  <a:outerShdw blurRad="38100" dist="38100" dir="2700000" algn="tl">
                    <a:srgbClr val="FFFFFF"/>
                  </a:outerShdw>
                </a:effectLst>
                <a:latin typeface="Times New Roman" pitchFamily="18" charset="0"/>
                <a:ea typeface="黑体" pitchFamily="49" charset="-122"/>
              </a:endParaRPr>
            </a:p>
          </p:txBody>
        </p:sp>
        <p:pic>
          <p:nvPicPr>
            <p:cNvPr id="22534" name="Picture 6" descr="非典病毒"/>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6" y="864"/>
              <a:ext cx="1968" cy="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5" name="Text Box 15"/>
          <p:cNvSpPr txBox="1">
            <a:spLocks noChangeArrowheads="1"/>
          </p:cNvSpPr>
          <p:nvPr/>
        </p:nvSpPr>
        <p:spPr bwMode="auto">
          <a:xfrm>
            <a:off x="4495800" y="6461125"/>
            <a:ext cx="1828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Clr>
                <a:srgbClr val="FF3300"/>
              </a:buClr>
              <a:buFont typeface="Wingdings" pitchFamily="2" charset="2"/>
              <a:buChar char="Ø"/>
            </a:pPr>
            <a:endParaRPr lang="zh-CN" altLang="en-US" sz="2000" b="1">
              <a:solidFill>
                <a:srgbClr val="FF3300"/>
              </a:solidFill>
              <a:latin typeface="Times New Roman" pitchFamily="18" charset="0"/>
            </a:endParaRPr>
          </a:p>
        </p:txBody>
      </p:sp>
      <p:sp>
        <p:nvSpPr>
          <p:cNvPr id="22536" name="Text Box 16"/>
          <p:cNvSpPr txBox="1">
            <a:spLocks noChangeArrowheads="1"/>
          </p:cNvSpPr>
          <p:nvPr/>
        </p:nvSpPr>
        <p:spPr bwMode="auto">
          <a:xfrm>
            <a:off x="1295400" y="6248400"/>
            <a:ext cx="693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endParaRPr lang="zh-CN" altLang="en-US"/>
          </a:p>
        </p:txBody>
      </p:sp>
      <p:sp>
        <p:nvSpPr>
          <p:cNvPr id="22537" name="Text Box 17"/>
          <p:cNvSpPr txBox="1">
            <a:spLocks noChangeArrowheads="1"/>
          </p:cNvSpPr>
          <p:nvPr/>
        </p:nvSpPr>
        <p:spPr bwMode="auto">
          <a:xfrm>
            <a:off x="539750" y="4797425"/>
            <a:ext cx="691197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b="1" i="1">
                <a:solidFill>
                  <a:srgbClr val="3333FF"/>
                </a:solidFill>
              </a:rPr>
              <a:t>非典在</a:t>
            </a:r>
            <a:r>
              <a:rPr lang="en-US" sz="3600" b="1" i="1">
                <a:solidFill>
                  <a:srgbClr val="FF0000"/>
                </a:solidFill>
              </a:rPr>
              <a:t>30</a:t>
            </a:r>
            <a:r>
              <a:rPr lang="zh-CN" altLang="en-US" sz="3600" b="1" i="1">
                <a:solidFill>
                  <a:srgbClr val="3333FF"/>
                </a:solidFill>
              </a:rPr>
              <a:t>个国家和地区</a:t>
            </a:r>
          </a:p>
          <a:p>
            <a:pPr eaLnBrk="1" hangingPunct="1">
              <a:spcBef>
                <a:spcPct val="50000"/>
              </a:spcBef>
            </a:pPr>
            <a:r>
              <a:rPr lang="zh-CN" altLang="en-US" sz="3600" b="1" i="1">
                <a:solidFill>
                  <a:srgbClr val="3333FF"/>
                </a:solidFill>
              </a:rPr>
              <a:t>造成</a:t>
            </a:r>
            <a:r>
              <a:rPr lang="en-US" sz="3600" b="1" i="1">
                <a:solidFill>
                  <a:srgbClr val="FF0000"/>
                </a:solidFill>
              </a:rPr>
              <a:t>8000</a:t>
            </a:r>
            <a:r>
              <a:rPr lang="zh-CN" altLang="en-US" sz="3600" b="1" i="1">
                <a:solidFill>
                  <a:srgbClr val="3333FF"/>
                </a:solidFill>
              </a:rPr>
              <a:t>多病例和</a:t>
            </a:r>
            <a:r>
              <a:rPr lang="en-US" sz="3600" b="1" i="1">
                <a:solidFill>
                  <a:srgbClr val="FF0000"/>
                </a:solidFill>
              </a:rPr>
              <a:t>900</a:t>
            </a:r>
            <a:r>
              <a:rPr lang="zh-CN" altLang="en-US" sz="3600" b="1" i="1">
                <a:solidFill>
                  <a:srgbClr val="3333FF"/>
                </a:solidFill>
              </a:rPr>
              <a:t>多人死亡</a:t>
            </a:r>
            <a:r>
              <a:rPr lang="zh-CN" altLang="en-US" sz="4400" b="1" i="1">
                <a:solidFill>
                  <a:srgbClr val="3333FF"/>
                </a:solidFill>
              </a:rPr>
              <a:t>。</a:t>
            </a:r>
          </a:p>
          <a:p>
            <a:pPr eaLnBrk="1" hangingPunct="1">
              <a:spcBef>
                <a:spcPct val="50000"/>
              </a:spcBef>
            </a:pPr>
            <a:endParaRPr lang="en-US" sz="4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nodeType="after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randombar(vertical)">
                                      <p:cBhvr>
                                        <p:cTn id="7"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1"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2"/>
          <p:cNvSpPr txBox="1">
            <a:spLocks noChangeArrowheads="1"/>
          </p:cNvSpPr>
          <p:nvPr/>
        </p:nvSpPr>
        <p:spPr bwMode="auto">
          <a:xfrm>
            <a:off x="4441825" y="76200"/>
            <a:ext cx="222250" cy="739775"/>
          </a:xfrm>
          <a:prstGeom prst="rect">
            <a:avLst/>
          </a:prstGeom>
          <a:solidFill>
            <a:srgbClr val="FFFF99"/>
          </a:solidFill>
          <a:ln w="38100" cmpd="sng">
            <a:solidFill>
              <a:schemeClr val="accent2"/>
            </a:solidFill>
            <a:prstDash val="sysDot"/>
            <a:miter lim="800000"/>
            <a:headEnd/>
            <a:tailEnd/>
          </a:ln>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ctr" hangingPunct="1"/>
            <a:endParaRPr lang="zh-CN" altLang="en-US" sz="4000" b="1">
              <a:solidFill>
                <a:srgbClr val="990000"/>
              </a:solidFill>
              <a:latin typeface="Times New Roman" pitchFamily="18" charset="0"/>
            </a:endParaRPr>
          </a:p>
        </p:txBody>
      </p:sp>
      <p:grpSp>
        <p:nvGrpSpPr>
          <p:cNvPr id="23556" name="Group 4"/>
          <p:cNvGrpSpPr>
            <a:grpSpLocks/>
          </p:cNvGrpSpPr>
          <p:nvPr/>
        </p:nvGrpSpPr>
        <p:grpSpPr bwMode="auto">
          <a:xfrm>
            <a:off x="0" y="0"/>
            <a:ext cx="8763000" cy="5257800"/>
            <a:chOff x="0" y="0"/>
            <a:chExt cx="5424" cy="2592"/>
          </a:xfrm>
        </p:grpSpPr>
        <p:pic>
          <p:nvPicPr>
            <p:cNvPr id="23557" name="Picture 5" descr="艾滋病病人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56" cy="2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58" name="Group 6"/>
            <p:cNvGrpSpPr>
              <a:grpSpLocks/>
            </p:cNvGrpSpPr>
            <p:nvPr/>
          </p:nvGrpSpPr>
          <p:grpSpPr bwMode="auto">
            <a:xfrm>
              <a:off x="3504" y="270"/>
              <a:ext cx="1920" cy="2322"/>
              <a:chOff x="0" y="0"/>
              <a:chExt cx="1920" cy="2322"/>
            </a:xfrm>
          </p:grpSpPr>
          <p:sp>
            <p:nvSpPr>
              <p:cNvPr id="23559" name="Text Box 7"/>
              <p:cNvSpPr txBox="1">
                <a:spLocks noChangeArrowheads="1"/>
              </p:cNvSpPr>
              <p:nvPr/>
            </p:nvSpPr>
            <p:spPr bwMode="auto">
              <a:xfrm>
                <a:off x="84" y="0"/>
                <a:ext cx="1825" cy="358"/>
              </a:xfrm>
              <a:prstGeom prst="rect">
                <a:avLst/>
              </a:prstGeom>
              <a:solidFill>
                <a:srgbClr val="CCFFCC"/>
              </a:solidFill>
              <a:ln w="25400" cap="sq" cmpd="sng">
                <a:solidFill>
                  <a:schemeClr val="accent2"/>
                </a:solidFill>
                <a:miter lim="800000"/>
                <a:headEnd/>
                <a:tailEnd/>
              </a:ln>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000" b="1">
                    <a:solidFill>
                      <a:srgbClr val="000000"/>
                    </a:solidFill>
                    <a:effectLst>
                      <a:outerShdw blurRad="38100" dist="38100" dir="2700000" algn="tl">
                        <a:srgbClr val="FFFFFF"/>
                      </a:outerShdw>
                    </a:effectLst>
                    <a:latin typeface="Times New Roman" pitchFamily="18" charset="0"/>
                    <a:ea typeface="黑体" pitchFamily="49" charset="-122"/>
                    <a:hlinkClick r:id="rId4"/>
                  </a:rPr>
                  <a:t>艾滋病病毒</a:t>
                </a:r>
                <a:endParaRPr lang="zh-CN" altLang="en-US" sz="4000" b="1">
                  <a:solidFill>
                    <a:srgbClr val="000000"/>
                  </a:solidFill>
                  <a:effectLst>
                    <a:outerShdw blurRad="38100" dist="38100" dir="2700000" algn="tl">
                      <a:srgbClr val="FFFFFF"/>
                    </a:outerShdw>
                  </a:effectLst>
                  <a:latin typeface="Times New Roman" pitchFamily="18" charset="0"/>
                  <a:ea typeface="黑体" pitchFamily="49" charset="-122"/>
                </a:endParaRPr>
              </a:p>
            </p:txBody>
          </p:sp>
          <p:pic>
            <p:nvPicPr>
              <p:cNvPr id="23560" name="Picture 8" descr="艾滋病病毒"/>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43"/>
                <a:ext cx="1920" cy="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3561" name="Text Box 18"/>
          <p:cNvSpPr txBox="1">
            <a:spLocks noChangeArrowheads="1"/>
          </p:cNvSpPr>
          <p:nvPr/>
        </p:nvSpPr>
        <p:spPr bwMode="auto">
          <a:xfrm>
            <a:off x="468313" y="5516563"/>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4000" b="1" i="1">
                <a:solidFill>
                  <a:srgbClr val="7030A0"/>
                </a:solidFill>
              </a:rPr>
              <a:t>艾滋病被称为“世纪瘟疫”</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nodeType="after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randombar(vertical)">
                                      <p:cBhvr>
                                        <p:cTn id="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59ff9fee529b03c5cf1b3e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7536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3"/>
          <p:cNvSpPr txBox="1">
            <a:spLocks noChangeArrowheads="1"/>
          </p:cNvSpPr>
          <p:nvPr/>
        </p:nvSpPr>
        <p:spPr bwMode="auto">
          <a:xfrm>
            <a:off x="533400" y="376238"/>
            <a:ext cx="5670550"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800">
                <a:solidFill>
                  <a:srgbClr val="000066"/>
                </a:solidFill>
                <a:latin typeface="楷体_GB2312" pitchFamily="1" charset="-122"/>
                <a:ea typeface="楷体_GB2312" pitchFamily="1" charset="-122"/>
              </a:rPr>
              <a:t>关于艾滋病（</a:t>
            </a:r>
            <a:r>
              <a:rPr lang="en-US" sz="4800">
                <a:solidFill>
                  <a:srgbClr val="000066"/>
                </a:solidFill>
                <a:latin typeface="楷体_GB2312" pitchFamily="1" charset="-122"/>
                <a:ea typeface="楷体_GB2312" pitchFamily="1" charset="-122"/>
              </a:rPr>
              <a:t>AIDS</a:t>
            </a:r>
            <a:r>
              <a:rPr lang="zh-CN" altLang="en-US" sz="4800">
                <a:solidFill>
                  <a:srgbClr val="000066"/>
                </a:solidFill>
                <a:latin typeface="楷体_GB2312" pitchFamily="1" charset="-122"/>
                <a:ea typeface="楷体_GB2312" pitchFamily="1" charset="-122"/>
              </a:rPr>
              <a:t>）</a:t>
            </a:r>
          </a:p>
        </p:txBody>
      </p:sp>
      <p:sp>
        <p:nvSpPr>
          <p:cNvPr id="24580" name="Text Box 4"/>
          <p:cNvSpPr txBox="1">
            <a:spLocks noChangeArrowheads="1"/>
          </p:cNvSpPr>
          <p:nvPr/>
        </p:nvSpPr>
        <p:spPr bwMode="auto">
          <a:xfrm>
            <a:off x="533400" y="1524000"/>
            <a:ext cx="8001000"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latin typeface="Arial" pitchFamily="34" charset="0"/>
              </a:rPr>
              <a:t>    </a:t>
            </a:r>
            <a:r>
              <a:rPr lang="zh-CN" altLang="en-US" sz="4000">
                <a:solidFill>
                  <a:schemeClr val="folHlink"/>
                </a:solidFill>
                <a:latin typeface="楷体_GB2312" pitchFamily="1" charset="-122"/>
                <a:ea typeface="楷体_GB2312" pitchFamily="1" charset="-122"/>
              </a:rPr>
              <a:t>艾滋病的全称</a:t>
            </a:r>
            <a:r>
              <a:rPr lang="en-US" sz="4000">
                <a:solidFill>
                  <a:schemeClr val="folHlink"/>
                </a:solidFill>
                <a:latin typeface="楷体_GB2312" pitchFamily="1" charset="-122"/>
                <a:ea typeface="楷体_GB2312" pitchFamily="1" charset="-122"/>
              </a:rPr>
              <a:t>:</a:t>
            </a:r>
            <a:r>
              <a:rPr lang="zh-CN" altLang="en-US" sz="4000" u="sng">
                <a:solidFill>
                  <a:srgbClr val="3F2AD8"/>
                </a:solidFill>
                <a:latin typeface="楷体_GB2312" pitchFamily="1" charset="-122"/>
                <a:ea typeface="楷体_GB2312" pitchFamily="1" charset="-122"/>
              </a:rPr>
              <a:t>获得性免疫缺陷综合症</a:t>
            </a:r>
            <a:r>
              <a:rPr lang="zh-CN" altLang="en-US" sz="4000">
                <a:solidFill>
                  <a:schemeClr val="accent2"/>
                </a:solidFill>
                <a:latin typeface="楷体_GB2312" pitchFamily="1" charset="-122"/>
                <a:ea typeface="楷体_GB2312" pitchFamily="1" charset="-122"/>
              </a:rPr>
              <a:t>。</a:t>
            </a:r>
            <a:r>
              <a:rPr lang="zh-CN" altLang="en-US" sz="4000">
                <a:solidFill>
                  <a:schemeClr val="folHlink"/>
                </a:solidFill>
                <a:latin typeface="楷体_GB2312" pitchFamily="1" charset="-122"/>
                <a:ea typeface="楷体_GB2312" pitchFamily="1" charset="-122"/>
              </a:rPr>
              <a:t>艾滋病病毒并不是直接导致艾滋病的，而是通过破坏人的免疫系统，使人容易感染上其他一些病毒性疾病，例如：肺病、脑膜炎、肺结核等疾病而表现出来的综合症状。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0-#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0" fill="hold" grpId="0" nodeType="clickEffect">
                                  <p:stCondLst>
                                    <p:cond delay="0"/>
                                  </p:stCondLst>
                                  <p:iterate type="wd">
                                    <p:tmPct val="10000"/>
                                  </p:iterate>
                                  <p:childTnLst>
                                    <p:set>
                                      <p:cBhvr>
                                        <p:cTn id="12" dur="1" fill="hold">
                                          <p:stCondLst>
                                            <p:cond delay="0"/>
                                          </p:stCondLst>
                                        </p:cTn>
                                        <p:tgtEl>
                                          <p:spTgt spid="24580"/>
                                        </p:tgtEl>
                                        <p:attrNameLst>
                                          <p:attrName>style.visibility</p:attrName>
                                        </p:attrNameLst>
                                      </p:cBhvr>
                                      <p:to>
                                        <p:strVal val="visible"/>
                                      </p:to>
                                    </p:set>
                                    <p:anim calcmode="lin" valueType="num">
                                      <p:cBhvr>
                                        <p:cTn id="13" dur="1000" fill="hold"/>
                                        <p:tgtEl>
                                          <p:spTgt spid="24580"/>
                                        </p:tgtEl>
                                        <p:attrNameLst>
                                          <p:attrName>ppt_w</p:attrName>
                                        </p:attrNameLst>
                                      </p:cBhvr>
                                      <p:tavLst>
                                        <p:tav tm="0">
                                          <p:val>
                                            <p:fltVal val="0"/>
                                          </p:val>
                                        </p:tav>
                                        <p:tav tm="100000">
                                          <p:val>
                                            <p:strVal val="#ppt_w"/>
                                          </p:val>
                                        </p:tav>
                                      </p:tavLst>
                                    </p:anim>
                                    <p:anim calcmode="lin" valueType="num">
                                      <p:cBhvr>
                                        <p:cTn id="14" dur="1000" fill="hold"/>
                                        <p:tgtEl>
                                          <p:spTgt spid="24580"/>
                                        </p:tgtEl>
                                        <p:attrNameLst>
                                          <p:attrName>ppt_h</p:attrName>
                                        </p:attrNameLst>
                                      </p:cBhvr>
                                      <p:tavLst>
                                        <p:tav tm="0">
                                          <p:val>
                                            <p:fltVal val="0"/>
                                          </p:val>
                                        </p:tav>
                                        <p:tav tm="100000">
                                          <p:val>
                                            <p:strVal val="#ppt_h"/>
                                          </p:val>
                                        </p:tav>
                                      </p:tavLst>
                                    </p:anim>
                                    <p:animEffect transition="in" filter="fade">
                                      <p:cBhvr>
                                        <p:cTn id="15" dur="1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7"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6" descr="非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3429000"/>
            <a:ext cx="5395912"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矩形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263" y="158750"/>
            <a:ext cx="8510587"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灯片编号占位符 5"/>
          <p:cNvSpPr txBox="1">
            <a:spLocks noGrp="1" noChangeArrowheads="1"/>
          </p:cNvSpPr>
          <p:nvPr/>
        </p:nvSpPr>
        <p:spPr bwMode="auto">
          <a:xfrm>
            <a:off x="701040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40D28625-B410-4A67-A2BE-0944190BAD6F}" type="slidenum">
              <a:rPr lang="zh-CN" altLang="en-US" sz="1200">
                <a:solidFill>
                  <a:srgbClr val="898989"/>
                </a:solidFill>
                <a:latin typeface="Calibri" pitchFamily="34" charset="0"/>
              </a:rPr>
              <a:pPr algn="r" eaLnBrk="1" hangingPunct="1"/>
              <a:t>2</a:t>
            </a:fld>
            <a:endParaRPr lang="en-US" sz="1200">
              <a:solidFill>
                <a:srgbClr val="898989"/>
              </a:solidFill>
              <a:latin typeface="Calibri" pitchFamily="34" charset="0"/>
            </a:endParaRPr>
          </a:p>
        </p:txBody>
      </p:sp>
    </p:spTree>
  </p:cSld>
  <p:clrMapOvr>
    <a:masterClrMapping/>
  </p:clrMapOvr>
  <p:transition spd="slow">
    <p:whee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脊髓灰质炎患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813" y="0"/>
            <a:ext cx="45227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76200" y="6186488"/>
            <a:ext cx="24082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b="1">
                <a:solidFill>
                  <a:srgbClr val="000000"/>
                </a:solidFill>
                <a:effectLst>
                  <a:outerShdw blurRad="38100" dist="38100" dir="2700000" algn="tl">
                    <a:srgbClr val="FFFFFF"/>
                  </a:outerShdw>
                </a:effectLst>
                <a:latin typeface="Times New Roman" pitchFamily="18" charset="0"/>
                <a:ea typeface="黑体" pitchFamily="49" charset="-122"/>
              </a:rPr>
              <a:t>脊髓灰质炎</a:t>
            </a:r>
          </a:p>
        </p:txBody>
      </p:sp>
    </p:spTree>
  </p:cSld>
  <p:clrMapOvr>
    <a:masterClrMapping/>
  </p:clrMapOvr>
  <p:transition advClick="0" advTm="500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天花病人2"/>
          <p:cNvPicPr>
            <a:picLocks noChangeAspect="1" noChangeArrowheads="1"/>
          </p:cNvPicPr>
          <p:nvPr/>
        </p:nvPicPr>
        <p:blipFill>
          <a:blip r:embed="rId2">
            <a:lum contrast="18000"/>
            <a:extLst>
              <a:ext uri="{28A0092B-C50C-407E-A947-70E740481C1C}">
                <a14:useLocalDpi xmlns:a14="http://schemas.microsoft.com/office/drawing/2010/main" val="0"/>
              </a:ext>
            </a:extLst>
          </a:blip>
          <a:srcRect l="19719" t="18779" r="17606" b="7199"/>
          <a:stretch>
            <a:fillRect/>
          </a:stretch>
        </p:blipFill>
        <p:spPr bwMode="auto">
          <a:xfrm>
            <a:off x="2209800" y="908050"/>
            <a:ext cx="6934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3" descr="天花病人1"/>
          <p:cNvPicPr>
            <a:picLocks noChangeAspect="1" noChangeArrowheads="1"/>
          </p:cNvPicPr>
          <p:nvPr/>
        </p:nvPicPr>
        <p:blipFill>
          <a:blip r:embed="rId3">
            <a:lum bright="6000" contrast="30000"/>
            <a:extLst>
              <a:ext uri="{28A0092B-C50C-407E-A947-70E740481C1C}">
                <a14:useLocalDpi xmlns:a14="http://schemas.microsoft.com/office/drawing/2010/main" val="0"/>
              </a:ext>
            </a:extLst>
          </a:blip>
          <a:srcRect l="29033" t="12903" r="31613" b="9677"/>
          <a:stretch>
            <a:fillRect/>
          </a:stretch>
        </p:blipFill>
        <p:spPr bwMode="auto">
          <a:xfrm>
            <a:off x="0" y="908050"/>
            <a:ext cx="4100513"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4"/>
          <p:cNvSpPr txBox="1">
            <a:spLocks noChangeArrowheads="1"/>
          </p:cNvSpPr>
          <p:nvPr/>
        </p:nvSpPr>
        <p:spPr bwMode="auto">
          <a:xfrm>
            <a:off x="3419475" y="6021388"/>
            <a:ext cx="15128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a:latin typeface="Tahoma" pitchFamily="34" charset="0"/>
              </a:rPr>
              <a:t>天花</a:t>
            </a:r>
          </a:p>
        </p:txBody>
      </p:sp>
    </p:spTree>
  </p:cSld>
  <p:clrMapOvr>
    <a:masterClrMapping/>
  </p:clrMapOvr>
  <p:transition advClick="0" advTm="500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焚烧疯牛尸体"/>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14300"/>
            <a:ext cx="5943600" cy="4457700"/>
          </a:xfrm>
          <a:prstGeom prst="rect">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7651" name="Picture 3" descr="患疯牛病的牛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438400"/>
            <a:ext cx="4572000" cy="4178300"/>
          </a:xfrm>
          <a:prstGeom prst="rect">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7652" name="Text Box 4"/>
          <p:cNvSpPr txBox="1">
            <a:spLocks noChangeArrowheads="1"/>
          </p:cNvSpPr>
          <p:nvPr/>
        </p:nvSpPr>
        <p:spPr bwMode="auto">
          <a:xfrm>
            <a:off x="6934200" y="4724400"/>
            <a:ext cx="220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0000"/>
                </a:solidFill>
                <a:latin typeface="Times New Roman" pitchFamily="18" charset="0"/>
                <a:ea typeface="黑体" pitchFamily="49" charset="-122"/>
              </a:rPr>
              <a:t>焚烧病牛尸体</a:t>
            </a:r>
          </a:p>
        </p:txBody>
      </p:sp>
      <p:sp>
        <p:nvSpPr>
          <p:cNvPr id="27653" name="Text Box 5"/>
          <p:cNvSpPr txBox="1">
            <a:spLocks noChangeArrowheads="1"/>
          </p:cNvSpPr>
          <p:nvPr/>
        </p:nvSpPr>
        <p:spPr bwMode="auto">
          <a:xfrm>
            <a:off x="381000" y="1849438"/>
            <a:ext cx="1382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0000"/>
                </a:solidFill>
                <a:latin typeface="Times New Roman" pitchFamily="18" charset="0"/>
                <a:ea typeface="黑体" pitchFamily="49" charset="-122"/>
              </a:rPr>
              <a:t>疯牛病</a:t>
            </a:r>
          </a:p>
        </p:txBody>
      </p:sp>
    </p:spTree>
  </p:cSld>
  <p:clrMapOvr>
    <a:masterClrMapping/>
  </p:clrMapOvr>
  <p:transition advClick="0" advTm="5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口蹄疫"/>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700"/>
            <a:ext cx="862965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76200" y="6186488"/>
            <a:ext cx="1250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000000"/>
                </a:solidFill>
                <a:effectLst>
                  <a:outerShdw blurRad="38100" dist="38100" dir="2700000" algn="tl">
                    <a:srgbClr val="FFFFFF"/>
                  </a:outerShdw>
                </a:effectLst>
                <a:latin typeface="Times New Roman" pitchFamily="18" charset="0"/>
                <a:ea typeface="黑体" pitchFamily="49" charset="-122"/>
              </a:rPr>
              <a:t>口蹄疫</a:t>
            </a:r>
          </a:p>
        </p:txBody>
      </p:sp>
    </p:spTree>
  </p:cSld>
  <p:clrMapOvr>
    <a:masterClrMapping/>
  </p:clrMapOvr>
  <p:transition advClick="0" advTm="500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患禽流感的鸡">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268413"/>
            <a:ext cx="2997200" cy="4495800"/>
          </a:xfrm>
          <a:prstGeom prst="rect">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9699" name="Picture 3" descr="禽流感病毒（透射电镜）"/>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609600"/>
            <a:ext cx="4953000" cy="3713163"/>
          </a:xfrm>
          <a:prstGeom prst="rect">
            <a:avLst/>
          </a:prstGeom>
          <a:noFill/>
          <a:ln w="9525" cmpd="sng">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9700" name="Text Box 4">
            <a:hlinkClick r:id="rId5" action="ppaction://hlinksldjump"/>
          </p:cNvPr>
          <p:cNvSpPr txBox="1">
            <a:spLocks noChangeArrowheads="1"/>
          </p:cNvSpPr>
          <p:nvPr/>
        </p:nvSpPr>
        <p:spPr bwMode="auto">
          <a:xfrm>
            <a:off x="1416050" y="6019800"/>
            <a:ext cx="186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0000"/>
                </a:solidFill>
                <a:effectLst>
                  <a:outerShdw blurRad="38100" dist="38100" dir="2700000" algn="tl">
                    <a:srgbClr val="FFFFFF"/>
                  </a:outerShdw>
                </a:effectLst>
                <a:latin typeface="Times New Roman" pitchFamily="18" charset="0"/>
                <a:ea typeface="黑体" pitchFamily="49" charset="-122"/>
              </a:rPr>
              <a:t>禽流感</a:t>
            </a:r>
          </a:p>
        </p:txBody>
      </p:sp>
      <p:sp>
        <p:nvSpPr>
          <p:cNvPr id="29701" name="Text Box 5">
            <a:hlinkClick r:id="rId5" action="ppaction://hlinksldjump"/>
          </p:cNvPr>
          <p:cNvSpPr txBox="1">
            <a:spLocks noChangeArrowheads="1"/>
          </p:cNvSpPr>
          <p:nvPr/>
        </p:nvSpPr>
        <p:spPr bwMode="auto">
          <a:xfrm>
            <a:off x="5943600" y="4572000"/>
            <a:ext cx="170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b="1">
                <a:solidFill>
                  <a:srgbClr val="000000"/>
                </a:solidFill>
                <a:effectLst>
                  <a:outerShdw blurRad="38100" dist="38100" dir="2700000" algn="tl">
                    <a:srgbClr val="FFFFFF"/>
                  </a:outerShdw>
                </a:effectLst>
                <a:latin typeface="Times New Roman" pitchFamily="18" charset="0"/>
                <a:ea typeface="黑体" pitchFamily="49" charset="-122"/>
              </a:rPr>
              <a:t>禽流感病毒</a:t>
            </a:r>
          </a:p>
        </p:txBody>
      </p:sp>
      <p:sp>
        <p:nvSpPr>
          <p:cNvPr id="29702" name="Text Box 6"/>
          <p:cNvSpPr txBox="1">
            <a:spLocks noChangeArrowheads="1"/>
          </p:cNvSpPr>
          <p:nvPr/>
        </p:nvSpPr>
        <p:spPr bwMode="auto">
          <a:xfrm>
            <a:off x="5546725" y="6116638"/>
            <a:ext cx="1768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sz="2400">
              <a:latin typeface="Times New Roman" pitchFamily="18" charset="0"/>
            </a:endParaRPr>
          </a:p>
        </p:txBody>
      </p:sp>
      <p:sp>
        <p:nvSpPr>
          <p:cNvPr id="29703" name="AutoShape 7">
            <a:hlinkClick r:id="rId2" action="ppaction://hlinksldjump" highlightClick="1"/>
          </p:cNvPr>
          <p:cNvSpPr>
            <a:spLocks noChangeArrowheads="1"/>
          </p:cNvSpPr>
          <p:nvPr/>
        </p:nvSpPr>
        <p:spPr bwMode="auto">
          <a:xfrm>
            <a:off x="755650" y="5445125"/>
            <a:ext cx="360363" cy="144463"/>
          </a:xfrm>
          <a:prstGeom prst="actionButtonBackPrevious">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advClick="0" advTm="500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2"/>
          <p:cNvGraphicFramePr>
            <a:graphicFrameLocks noChangeAspect="1"/>
          </p:cNvGraphicFramePr>
          <p:nvPr/>
        </p:nvGraphicFramePr>
        <p:xfrm>
          <a:off x="395288" y="188913"/>
          <a:ext cx="8305800" cy="5895975"/>
        </p:xfrm>
        <a:graphic>
          <a:graphicData uri="http://schemas.openxmlformats.org/presentationml/2006/ole">
            <mc:AlternateContent xmlns:mc="http://schemas.openxmlformats.org/markup-compatibility/2006">
              <mc:Choice xmlns:v="urn:schemas-microsoft-com:vml" Requires="v">
                <p:oleObj spid="_x0000_s30725" r:id="rId3" imgW="2857899" imgH="2029108" progId="PBrush">
                  <p:embed/>
                </p:oleObj>
              </mc:Choice>
              <mc:Fallback>
                <p:oleObj r:id="rId3" imgW="2857899" imgH="2029108" progId="PBrush">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188913"/>
                        <a:ext cx="8305800" cy="589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23" name="Text Box 3"/>
          <p:cNvSpPr txBox="1">
            <a:spLocks noChangeArrowheads="1"/>
          </p:cNvSpPr>
          <p:nvPr/>
        </p:nvSpPr>
        <p:spPr bwMode="auto">
          <a:xfrm>
            <a:off x="1403350" y="6400800"/>
            <a:ext cx="1463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sz="2400">
              <a:latin typeface="Times New Roman" pitchFamily="18" charset="0"/>
            </a:endParaRPr>
          </a:p>
        </p:txBody>
      </p:sp>
      <p:sp>
        <p:nvSpPr>
          <p:cNvPr id="30724" name="Text Box 4"/>
          <p:cNvSpPr txBox="1">
            <a:spLocks noChangeArrowheads="1"/>
          </p:cNvSpPr>
          <p:nvPr/>
        </p:nvSpPr>
        <p:spPr bwMode="auto">
          <a:xfrm>
            <a:off x="2339975" y="6092825"/>
            <a:ext cx="52562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000000"/>
                </a:solidFill>
                <a:latin typeface="Tahoma" pitchFamily="34" charset="0"/>
              </a:rPr>
              <a:t>病毒引起的烟草花叶病</a:t>
            </a:r>
          </a:p>
        </p:txBody>
      </p:sp>
    </p:spTree>
  </p:cSld>
  <p:clrMapOvr>
    <a:masterClrMapping/>
  </p:clrMapOvr>
  <p:transition advClick="0" advTm="500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idx="4294967295"/>
          </p:nvPr>
        </p:nvSpPr>
        <p:spPr>
          <a:xfrm>
            <a:off x="685800" y="301625"/>
            <a:ext cx="7772400" cy="1462088"/>
          </a:xfrm>
        </p:spPr>
        <p:txBody>
          <a:bodyPr/>
          <a:lstStyle/>
          <a:p>
            <a:endParaRPr lang="zh-CN" altLang="zh-CN"/>
          </a:p>
        </p:txBody>
      </p:sp>
      <p:sp>
        <p:nvSpPr>
          <p:cNvPr id="31747" name="内容占位符 2"/>
          <p:cNvSpPr>
            <a:spLocks noGrp="1"/>
          </p:cNvSpPr>
          <p:nvPr>
            <p:ph idx="4294967295"/>
          </p:nvPr>
        </p:nvSpPr>
        <p:spPr>
          <a:xfrm>
            <a:off x="685800" y="1981200"/>
            <a:ext cx="7772400" cy="4114800"/>
          </a:xfrm>
        </p:spPr>
        <p:txBody>
          <a:bodyPr/>
          <a:lstStyle/>
          <a:p>
            <a:endParaRPr lang="zh-CN" altLang="zh-CN"/>
          </a:p>
        </p:txBody>
      </p:sp>
      <p:pic>
        <p:nvPicPr>
          <p:cNvPr id="31748"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矩形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213" y="615950"/>
            <a:ext cx="6450012"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矩形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9588" y="2146300"/>
            <a:ext cx="2255837"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灯片编号占位符 11"/>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2160861C-EA05-4365-9D06-B7D4FCE55EBB}" type="slidenum">
              <a:rPr lang="zh-CN" altLang="en-US" sz="1200">
                <a:solidFill>
                  <a:srgbClr val="898989"/>
                </a:solidFill>
                <a:latin typeface="Calibri" pitchFamily="34" charset="0"/>
              </a:rPr>
              <a:pPr algn="r" eaLnBrk="1" hangingPunct="1"/>
              <a:t>26</a:t>
            </a:fld>
            <a:endParaRPr lang="en-US" sz="1200">
              <a:solidFill>
                <a:srgbClr val="898989"/>
              </a:solidFill>
              <a:latin typeface="Calibri" pitchFamily="34" charset="0"/>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1750"/>
                                        </p:tgtEl>
                                        <p:attrNameLst>
                                          <p:attrName>style.visibility</p:attrName>
                                        </p:attrNameLst>
                                      </p:cBhvr>
                                      <p:to>
                                        <p:strVal val="visible"/>
                                      </p:to>
                                    </p:set>
                                    <p:animEffect transition="in" filter="dissolve">
                                      <p:cBhvr>
                                        <p:cTn id="7" dur="500"/>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0" y="0"/>
            <a:ext cx="40671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latin typeface="Times New Roman" pitchFamily="18" charset="0"/>
                <a:ea typeface="隶书" pitchFamily="49" charset="-122"/>
              </a:rPr>
              <a:t>人类对病毒的利用：</a:t>
            </a:r>
          </a:p>
        </p:txBody>
      </p:sp>
      <p:pic>
        <p:nvPicPr>
          <p:cNvPr id="32771" name="Picture 3" descr="0P921326431"/>
          <p:cNvPicPr>
            <a:picLocks noChangeAspect="1" noChangeArrowheads="1"/>
          </p:cNvPicPr>
          <p:nvPr/>
        </p:nvPicPr>
        <p:blipFill>
          <a:blip r:embed="rId2">
            <a:extLst>
              <a:ext uri="{28A0092B-C50C-407E-A947-70E740481C1C}">
                <a14:useLocalDpi xmlns:a14="http://schemas.microsoft.com/office/drawing/2010/main" val="0"/>
              </a:ext>
            </a:extLst>
          </a:blip>
          <a:srcRect l="5453" t="21118" r="20007" b="19627"/>
          <a:stretch>
            <a:fillRect/>
          </a:stretch>
        </p:blipFill>
        <p:spPr bwMode="auto">
          <a:xfrm>
            <a:off x="5003800" y="4076700"/>
            <a:ext cx="3743325"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4" descr="2008-6-2_845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933825"/>
            <a:ext cx="3927475"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5" descr="jihui_im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052513"/>
            <a:ext cx="33337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6" descr="2_236_40b8239cdac4af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692150"/>
            <a:ext cx="4222750"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标题 1"/>
          <p:cNvSpPr>
            <a:spLocks noGrp="1"/>
          </p:cNvSpPr>
          <p:nvPr>
            <p:ph type="title" idx="4294967295"/>
          </p:nvPr>
        </p:nvSpPr>
        <p:spPr>
          <a:xfrm>
            <a:off x="685800" y="301625"/>
            <a:ext cx="7772400" cy="1462088"/>
          </a:xfrm>
        </p:spPr>
        <p:txBody>
          <a:bodyPr/>
          <a:lstStyle/>
          <a:p>
            <a:endParaRPr lang="zh-CN" altLang="zh-CN"/>
          </a:p>
        </p:txBody>
      </p:sp>
      <p:sp>
        <p:nvSpPr>
          <p:cNvPr id="33796" name="内容占位符 2"/>
          <p:cNvSpPr>
            <a:spLocks noGrp="1"/>
          </p:cNvSpPr>
          <p:nvPr>
            <p:ph idx="4294967295"/>
          </p:nvPr>
        </p:nvSpPr>
        <p:spPr>
          <a:xfrm>
            <a:off x="685800" y="1981200"/>
            <a:ext cx="7772400" cy="4114800"/>
          </a:xfrm>
        </p:spPr>
        <p:txBody>
          <a:bodyPr/>
          <a:lstStyle/>
          <a:p>
            <a:endParaRPr lang="zh-CN" altLang="zh-CN"/>
          </a:p>
        </p:txBody>
      </p:sp>
      <p:sp>
        <p:nvSpPr>
          <p:cNvPr id="33797" name="灯片编号占位符 3"/>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A4617625-2FFE-443B-98FB-C98EABB1E2B2}" type="slidenum">
              <a:rPr lang="zh-CN" altLang="en-US" sz="1200">
                <a:solidFill>
                  <a:srgbClr val="898989"/>
                </a:solidFill>
                <a:latin typeface="Calibri" pitchFamily="34" charset="0"/>
              </a:rPr>
              <a:pPr algn="r" eaLnBrk="1" hangingPunct="1"/>
              <a:t>28</a:t>
            </a:fld>
            <a:endParaRPr lang="en-US" sz="1200">
              <a:solidFill>
                <a:srgbClr val="898989"/>
              </a:solidFill>
              <a:latin typeface="Calibri" pitchFamily="34" charset="0"/>
            </a:endParaRPr>
          </a:p>
        </p:txBody>
      </p:sp>
      <p:pic>
        <p:nvPicPr>
          <p:cNvPr id="33798" name="Picture 7" descr="D:\杨楚珊中学\自然\接种疫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404813"/>
            <a:ext cx="5033962"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TextBox 8"/>
          <p:cNvSpPr txBox="1">
            <a:spLocks noChangeArrowheads="1"/>
          </p:cNvSpPr>
          <p:nvPr/>
        </p:nvSpPr>
        <p:spPr bwMode="auto">
          <a:xfrm>
            <a:off x="1547813" y="5300663"/>
            <a:ext cx="59769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600" b="1">
                <a:solidFill>
                  <a:srgbClr val="7030A0"/>
                </a:solidFill>
              </a:rPr>
              <a:t>利用减毒或灭活的病毒研制各种预防疾病的疫苗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3799"/>
                                        </p:tgtEl>
                                        <p:attrNameLst>
                                          <p:attrName>style.visibility</p:attrName>
                                        </p:attrNameLst>
                                      </p:cBhvr>
                                      <p:to>
                                        <p:strVal val="visible"/>
                                      </p:to>
                                    </p:set>
                                    <p:anim calcmode="lin" valueType="num">
                                      <p:cBhvr>
                                        <p:cTn id="7" dur="500" fill="hold"/>
                                        <p:tgtEl>
                                          <p:spTgt spid="33799"/>
                                        </p:tgtEl>
                                        <p:attrNameLst>
                                          <p:attrName>ppt_w</p:attrName>
                                        </p:attrNameLst>
                                      </p:cBhvr>
                                      <p:tavLst>
                                        <p:tav tm="0">
                                          <p:val>
                                            <p:strVal val="#ppt_w*0.05"/>
                                          </p:val>
                                        </p:tav>
                                        <p:tav tm="100000">
                                          <p:val>
                                            <p:strVal val="#ppt_w"/>
                                          </p:val>
                                        </p:tav>
                                      </p:tavLst>
                                    </p:anim>
                                    <p:anim calcmode="lin" valueType="num">
                                      <p:cBhvr>
                                        <p:cTn id="8" dur="500" fill="hold"/>
                                        <p:tgtEl>
                                          <p:spTgt spid="33799"/>
                                        </p:tgtEl>
                                        <p:attrNameLst>
                                          <p:attrName>ppt_h</p:attrName>
                                        </p:attrNameLst>
                                      </p:cBhvr>
                                      <p:tavLst>
                                        <p:tav tm="0">
                                          <p:val>
                                            <p:strVal val="#ppt_h"/>
                                          </p:val>
                                        </p:tav>
                                        <p:tav tm="100000">
                                          <p:val>
                                            <p:strVal val="#ppt_h"/>
                                          </p:val>
                                        </p:tav>
                                      </p:tavLst>
                                    </p:anim>
                                    <p:anim calcmode="lin" valueType="num">
                                      <p:cBhvr>
                                        <p:cTn id="9" dur="500" fill="hold"/>
                                        <p:tgtEl>
                                          <p:spTgt spid="33799"/>
                                        </p:tgtEl>
                                        <p:attrNameLst>
                                          <p:attrName>ppt_x</p:attrName>
                                        </p:attrNameLst>
                                      </p:cBhvr>
                                      <p:tavLst>
                                        <p:tav tm="0">
                                          <p:val>
                                            <p:strVal val="#ppt_x-.2"/>
                                          </p:val>
                                        </p:tav>
                                        <p:tav tm="100000">
                                          <p:val>
                                            <p:strVal val="#ppt_x"/>
                                          </p:val>
                                        </p:tav>
                                      </p:tavLst>
                                    </p:anim>
                                    <p:anim calcmode="lin" valueType="num">
                                      <p:cBhvr>
                                        <p:cTn id="10" dur="500" fill="hold"/>
                                        <p:tgtEl>
                                          <p:spTgt spid="33799"/>
                                        </p:tgtEl>
                                        <p:attrNameLst>
                                          <p:attrName>ppt_y</p:attrName>
                                        </p:attrNameLst>
                                      </p:cBhvr>
                                      <p:tavLst>
                                        <p:tav tm="0">
                                          <p:val>
                                            <p:strVal val="#ppt_y"/>
                                          </p:val>
                                        </p:tav>
                                        <p:tav tm="100000">
                                          <p:val>
                                            <p:strVal val="#ppt_y"/>
                                          </p:val>
                                        </p:tav>
                                      </p:tavLst>
                                    </p:anim>
                                    <p:animEffect transition="in" filter="fade">
                                      <p:cBhvr>
                                        <p:cTn id="11" dur="500"/>
                                        <p:tgtEl>
                                          <p:spTgt spid="33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郁金香碎色病"/>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3400"/>
            <a:ext cx="9144000"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 Box 3"/>
          <p:cNvSpPr txBox="1">
            <a:spLocks noChangeArrowheads="1"/>
          </p:cNvSpPr>
          <p:nvPr/>
        </p:nvSpPr>
        <p:spPr bwMode="auto">
          <a:xfrm>
            <a:off x="0" y="6096000"/>
            <a:ext cx="9067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800">
                <a:effectLst>
                  <a:outerShdw blurRad="38100" dist="38100" dir="2700000" algn="tl">
                    <a:srgbClr val="000000"/>
                  </a:outerShdw>
                </a:effectLst>
                <a:latin typeface="Times New Roman" pitchFamily="18" charset="0"/>
                <a:ea typeface="黑体" pitchFamily="49" charset="-122"/>
              </a:rPr>
              <a:t>植物病毒使郁金香的花瓣出现花纹</a:t>
            </a:r>
          </a:p>
        </p:txBody>
      </p:sp>
    </p:spTree>
  </p:cSld>
  <p:clrMapOvr>
    <a:masterClrMapping/>
  </p:clrMapOvr>
  <p:transition advClick="0" advTm="8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7"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内容占位符 4"/>
          <p:cNvPicPr>
            <a:picLocks noGrp="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0" y="-314325"/>
            <a:ext cx="9363075" cy="6940550"/>
          </a:xfrm>
          <a:ln/>
        </p:spPr>
      </p:pic>
      <p:sp>
        <p:nvSpPr>
          <p:cNvPr id="8196" name="灯片编号占位符 6"/>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629A225C-38F0-46C0-8705-9B08927B2027}" type="slidenum">
              <a:rPr lang="zh-CN" altLang="en-US" sz="1200">
                <a:solidFill>
                  <a:srgbClr val="898989"/>
                </a:solidFill>
                <a:latin typeface="Calibri" pitchFamily="34" charset="0"/>
              </a:rPr>
              <a:pPr algn="r" eaLnBrk="1" hangingPunct="1"/>
              <a:t>3</a:t>
            </a:fld>
            <a:endParaRPr lang="en-US" sz="1200">
              <a:solidFill>
                <a:srgbClr val="898989"/>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1000" fill="hold"/>
                                        <p:tgtEl>
                                          <p:spTgt spid="8195"/>
                                        </p:tgtEl>
                                        <p:attrNameLst>
                                          <p:attrName>ppt_x</p:attrName>
                                        </p:attrNameLst>
                                      </p:cBhvr>
                                      <p:tavLst>
                                        <p:tav tm="0">
                                          <p:val>
                                            <p:strVal val="#ppt_x-.2"/>
                                          </p:val>
                                        </p:tav>
                                        <p:tav tm="100000">
                                          <p:val>
                                            <p:strVal val="#ppt_x"/>
                                          </p:val>
                                        </p:tav>
                                      </p:tavLst>
                                    </p:anim>
                                    <p:anim calcmode="lin" valueType="num">
                                      <p:cBhvr>
                                        <p:cTn id="8"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idx="4294967295"/>
          </p:nvPr>
        </p:nvSpPr>
        <p:spPr>
          <a:xfrm>
            <a:off x="685800" y="301625"/>
            <a:ext cx="7772400" cy="1462088"/>
          </a:xfrm>
        </p:spPr>
        <p:txBody>
          <a:bodyPr/>
          <a:lstStyle/>
          <a:p>
            <a:endParaRPr lang="zh-CN" altLang="zh-CN"/>
          </a:p>
        </p:txBody>
      </p:sp>
      <p:sp>
        <p:nvSpPr>
          <p:cNvPr id="36867" name="内容占位符 2"/>
          <p:cNvSpPr>
            <a:spLocks noGrp="1"/>
          </p:cNvSpPr>
          <p:nvPr>
            <p:ph idx="4294967295"/>
          </p:nvPr>
        </p:nvSpPr>
        <p:spPr>
          <a:xfrm>
            <a:off x="685800" y="1981200"/>
            <a:ext cx="7772400" cy="4114800"/>
          </a:xfrm>
        </p:spPr>
        <p:txBody>
          <a:bodyPr/>
          <a:lstStyle/>
          <a:p>
            <a:endParaRPr lang="zh-CN" altLang="zh-CN"/>
          </a:p>
        </p:txBody>
      </p:sp>
      <p:sp>
        <p:nvSpPr>
          <p:cNvPr id="36868" name="灯片编号占位符 3"/>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1D622AC9-E9DF-465A-8400-7E8DABF1FA93}" type="slidenum">
              <a:rPr lang="zh-CN" altLang="en-US" sz="1200">
                <a:solidFill>
                  <a:srgbClr val="898989"/>
                </a:solidFill>
                <a:latin typeface="Calibri" pitchFamily="34" charset="0"/>
              </a:rPr>
              <a:pPr algn="r" eaLnBrk="1" hangingPunct="1"/>
              <a:t>30</a:t>
            </a:fld>
            <a:endParaRPr lang="en-US" sz="1200">
              <a:solidFill>
                <a:srgbClr val="898989"/>
              </a:solidFill>
              <a:latin typeface="Calibri" pitchFamily="34" charset="0"/>
            </a:endParaRPr>
          </a:p>
        </p:txBody>
      </p:sp>
      <p:pic>
        <p:nvPicPr>
          <p:cNvPr id="36869" name="图片 9" descr="郁金香.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TextBox 8"/>
          <p:cNvSpPr txBox="1">
            <a:spLocks noChangeArrowheads="1"/>
          </p:cNvSpPr>
          <p:nvPr/>
        </p:nvSpPr>
        <p:spPr bwMode="auto">
          <a:xfrm>
            <a:off x="4859338" y="5300663"/>
            <a:ext cx="3889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000" b="1">
                <a:solidFill>
                  <a:srgbClr val="FFFF00"/>
                </a:solidFill>
              </a:rPr>
              <a:t>郁金香碎色病毒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6870"/>
                                        </p:tgtEl>
                                        <p:attrNameLst>
                                          <p:attrName>style.visibility</p:attrName>
                                        </p:attrNameLst>
                                      </p:cBhvr>
                                      <p:to>
                                        <p:strVal val="visible"/>
                                      </p:to>
                                    </p:set>
                                    <p:anim calcmode="lin" valueType="num">
                                      <p:cBhvr>
                                        <p:cTn id="7" dur="500" fill="hold"/>
                                        <p:tgtEl>
                                          <p:spTgt spid="368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70"/>
                                        </p:tgtEl>
                                        <p:attrNameLst>
                                          <p:attrName>ppt_y</p:attrName>
                                        </p:attrNameLst>
                                      </p:cBhvr>
                                      <p:tavLst>
                                        <p:tav tm="0">
                                          <p:val>
                                            <p:strVal val="#ppt_y"/>
                                          </p:val>
                                        </p:tav>
                                        <p:tav tm="100000">
                                          <p:val>
                                            <p:strVal val="#ppt_y"/>
                                          </p:val>
                                        </p:tav>
                                      </p:tavLst>
                                    </p:anim>
                                    <p:anim calcmode="lin" valueType="num">
                                      <p:cBhvr>
                                        <p:cTn id="9" dur="500" fill="hold"/>
                                        <p:tgtEl>
                                          <p:spTgt spid="368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0"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idx="4294967295"/>
          </p:nvPr>
        </p:nvSpPr>
        <p:spPr>
          <a:xfrm>
            <a:off x="685800" y="301625"/>
            <a:ext cx="7772400" cy="1462088"/>
          </a:xfrm>
        </p:spPr>
        <p:txBody>
          <a:bodyPr/>
          <a:lstStyle/>
          <a:p>
            <a:endParaRPr lang="zh-CN" altLang="zh-CN"/>
          </a:p>
        </p:txBody>
      </p:sp>
      <p:sp>
        <p:nvSpPr>
          <p:cNvPr id="37891" name="内容占位符 2"/>
          <p:cNvSpPr>
            <a:spLocks noGrp="1"/>
          </p:cNvSpPr>
          <p:nvPr>
            <p:ph idx="4294967295"/>
          </p:nvPr>
        </p:nvSpPr>
        <p:spPr>
          <a:xfrm>
            <a:off x="685800" y="1981200"/>
            <a:ext cx="7772400" cy="4114800"/>
          </a:xfrm>
        </p:spPr>
        <p:txBody>
          <a:bodyPr/>
          <a:lstStyle/>
          <a:p>
            <a:endParaRPr lang="zh-CN" altLang="zh-CN"/>
          </a:p>
        </p:txBody>
      </p:sp>
      <p:pic>
        <p:nvPicPr>
          <p:cNvPr id="37892"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矩形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213" y="615950"/>
            <a:ext cx="6450012"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矩形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2133600"/>
            <a:ext cx="2255837"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灯片编号占位符 11"/>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52726CBB-DBD1-4B96-BEF9-C44384E6072A}" type="slidenum">
              <a:rPr lang="zh-CN" altLang="en-US" sz="1200">
                <a:solidFill>
                  <a:srgbClr val="898989"/>
                </a:solidFill>
                <a:latin typeface="Calibri" pitchFamily="34" charset="0"/>
              </a:rPr>
              <a:pPr algn="r" eaLnBrk="1" hangingPunct="1"/>
              <a:t>31</a:t>
            </a:fld>
            <a:endParaRPr lang="en-US" sz="1200">
              <a:solidFill>
                <a:srgbClr val="898989"/>
              </a:solidFill>
              <a:latin typeface="Calibri" pitchFamily="34" charset="0"/>
            </a:endParaRPr>
          </a:p>
        </p:txBody>
      </p:sp>
      <p:pic>
        <p:nvPicPr>
          <p:cNvPr id="37896" name="矩形 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9588" y="3657600"/>
            <a:ext cx="22558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37896"/>
                                        </p:tgtEl>
                                        <p:attrNameLst>
                                          <p:attrName>style.visibility</p:attrName>
                                        </p:attrNameLst>
                                      </p:cBhvr>
                                      <p:to>
                                        <p:strVal val="visible"/>
                                      </p:to>
                                    </p:set>
                                    <p:animEffect transition="in" filter="plus(in)">
                                      <p:cBhvr>
                                        <p:cTn id="7"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WordArt 2"/>
          <p:cNvSpPr>
            <a:spLocks noChangeArrowheads="1" noChangeShapeType="1"/>
          </p:cNvSpPr>
          <p:nvPr/>
        </p:nvSpPr>
        <p:spPr bwMode="auto">
          <a:xfrm>
            <a:off x="179388" y="260350"/>
            <a:ext cx="2374900" cy="10080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Flat1" dir="r"/>
            </a:scene3d>
            <a:sp3d extrusionH="430200" prstMaterial="legacyMatte">
              <a:extrusionClr>
                <a:srgbClr val="FF6600"/>
              </a:extrusionClr>
            </a:sp3d>
          </a:bodyPr>
          <a:lstStyle/>
          <a:p>
            <a:pPr algn="ctr"/>
            <a:r>
              <a:rPr lang="zh-CN" altLang="en-US" sz="3600">
                <a:ln w="9525" cmpd="sng">
                  <a:round/>
                  <a:headEnd/>
                  <a:tailEnd/>
                </a:ln>
                <a:gradFill rotWithShape="0">
                  <a:gsLst>
                    <a:gs pos="0">
                      <a:srgbClr val="FFE701"/>
                    </a:gs>
                    <a:gs pos="100000">
                      <a:srgbClr val="FE3E02"/>
                    </a:gs>
                  </a:gsLst>
                  <a:lin ang="5400000" scaled="1"/>
                </a:gradFill>
                <a:latin typeface="宋体"/>
                <a:ea typeface="宋体"/>
              </a:rPr>
              <a:t>危害：</a:t>
            </a:r>
          </a:p>
        </p:txBody>
      </p:sp>
      <p:sp>
        <p:nvSpPr>
          <p:cNvPr id="38915" name="WordArt 3"/>
          <p:cNvSpPr>
            <a:spLocks noChangeArrowheads="1" noChangeShapeType="1"/>
          </p:cNvSpPr>
          <p:nvPr/>
        </p:nvSpPr>
        <p:spPr bwMode="auto">
          <a:xfrm>
            <a:off x="179388" y="2638425"/>
            <a:ext cx="2305050" cy="935038"/>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Flat1" dir="r"/>
            </a:scene3d>
            <a:sp3d extrusionH="430200" prstMaterial="legacyMatte">
              <a:extrusionClr>
                <a:srgbClr val="FF6600"/>
              </a:extrusionClr>
            </a:sp3d>
          </a:bodyPr>
          <a:lstStyle/>
          <a:p>
            <a:pPr algn="ctr"/>
            <a:r>
              <a:rPr lang="zh-CN" altLang="en-US" sz="3600">
                <a:ln w="9525" cmpd="sng">
                  <a:round/>
                  <a:headEnd/>
                  <a:tailEnd/>
                </a:ln>
                <a:gradFill rotWithShape="0">
                  <a:gsLst>
                    <a:gs pos="0">
                      <a:srgbClr val="FFE701"/>
                    </a:gs>
                    <a:gs pos="100000">
                      <a:srgbClr val="FE3E02"/>
                    </a:gs>
                  </a:gsLst>
                  <a:lin ang="5400000" scaled="1"/>
                </a:gradFill>
                <a:latin typeface="宋体"/>
                <a:ea typeface="宋体"/>
              </a:rPr>
              <a:t>利用：</a:t>
            </a:r>
          </a:p>
        </p:txBody>
      </p:sp>
      <p:sp>
        <p:nvSpPr>
          <p:cNvPr id="38916" name="Text Box 4"/>
          <p:cNvSpPr txBox="1">
            <a:spLocks noChangeArrowheads="1"/>
          </p:cNvSpPr>
          <p:nvPr/>
        </p:nvSpPr>
        <p:spPr bwMode="auto">
          <a:xfrm>
            <a:off x="107950" y="1485900"/>
            <a:ext cx="864235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6600" b="1">
                <a:solidFill>
                  <a:schemeClr val="tx2"/>
                </a:solidFill>
                <a:latin typeface="宋体" pitchFamily="2" charset="-122"/>
              </a:rPr>
              <a:t>使动物、植物、人患病</a:t>
            </a:r>
          </a:p>
        </p:txBody>
      </p:sp>
      <p:sp>
        <p:nvSpPr>
          <p:cNvPr id="38917" name="Text Box 5"/>
          <p:cNvSpPr txBox="1">
            <a:spLocks noChangeArrowheads="1"/>
          </p:cNvSpPr>
          <p:nvPr/>
        </p:nvSpPr>
        <p:spPr bwMode="auto">
          <a:xfrm>
            <a:off x="0" y="3762375"/>
            <a:ext cx="91440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6000" b="1">
                <a:solidFill>
                  <a:schemeClr val="tx2"/>
                </a:solidFill>
                <a:latin typeface="宋体" pitchFamily="2" charset="-122"/>
              </a:rPr>
              <a:t>1</a:t>
            </a:r>
            <a:r>
              <a:rPr lang="zh-CN" altLang="en-US" sz="6000" b="1">
                <a:solidFill>
                  <a:schemeClr val="tx2"/>
                </a:solidFill>
                <a:latin typeface="宋体" pitchFamily="2" charset="-122"/>
              </a:rPr>
              <a:t>、制造疫苗</a:t>
            </a:r>
            <a:br>
              <a:rPr lang="zh-CN" altLang="en-US" sz="6000" b="1">
                <a:solidFill>
                  <a:schemeClr val="tx2"/>
                </a:solidFill>
                <a:latin typeface="宋体" pitchFamily="2" charset="-122"/>
              </a:rPr>
            </a:br>
            <a:r>
              <a:rPr lang="en-US" sz="6000" b="1">
                <a:solidFill>
                  <a:schemeClr val="tx2"/>
                </a:solidFill>
                <a:latin typeface="宋体" pitchFamily="2" charset="-122"/>
              </a:rPr>
              <a:t>2</a:t>
            </a:r>
            <a:r>
              <a:rPr lang="zh-CN" altLang="en-US" sz="6000" b="1">
                <a:solidFill>
                  <a:schemeClr val="tx2"/>
                </a:solidFill>
                <a:latin typeface="宋体" pitchFamily="2" charset="-122"/>
              </a:rPr>
              <a:t>、防治有害生物</a:t>
            </a:r>
            <a:br>
              <a:rPr lang="zh-CN" altLang="en-US" sz="6000" b="1">
                <a:solidFill>
                  <a:schemeClr val="tx2"/>
                </a:solidFill>
                <a:latin typeface="宋体" pitchFamily="2" charset="-122"/>
              </a:rPr>
            </a:br>
            <a:r>
              <a:rPr lang="en-US" sz="6000" b="1">
                <a:solidFill>
                  <a:schemeClr val="tx2"/>
                </a:solidFill>
                <a:latin typeface="宋体" pitchFamily="2" charset="-122"/>
              </a:rPr>
              <a:t>3</a:t>
            </a:r>
            <a:r>
              <a:rPr lang="zh-CN" altLang="en-US" sz="6000" b="1">
                <a:solidFill>
                  <a:schemeClr val="tx2"/>
                </a:solidFill>
                <a:latin typeface="宋体" pitchFamily="2" charset="-122"/>
              </a:rPr>
              <a:t>、用于转基因或基因治疗</a:t>
            </a:r>
            <a:r>
              <a:rPr lang="zh-CN" altLang="en-US" sz="6000" b="1">
                <a:solidFill>
                  <a:srgbClr val="660033"/>
                </a:solidFill>
                <a:latin typeface="宋体" pitchFamily="2" charset="-122"/>
              </a:rPr>
              <a:t>  </a:t>
            </a:r>
          </a:p>
        </p:txBody>
      </p:sp>
      <p:sp>
        <p:nvSpPr>
          <p:cNvPr id="38918" name="AutoShape 6">
            <a:hlinkClick r:id="rId2" action="ppaction://hlinksldjump" highlightClick="1"/>
          </p:cNvPr>
          <p:cNvSpPr>
            <a:spLocks noChangeArrowheads="1"/>
          </p:cNvSpPr>
          <p:nvPr/>
        </p:nvSpPr>
        <p:spPr bwMode="auto">
          <a:xfrm>
            <a:off x="8316913" y="4797425"/>
            <a:ext cx="503237" cy="647700"/>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checkerboard(across)">
                                      <p:cBhvr>
                                        <p:cTn id="7" dur="500"/>
                                        <p:tgtEl>
                                          <p:spTgt spid="389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8917"/>
                                        </p:tgtEl>
                                        <p:attrNameLst>
                                          <p:attrName>style.visibility</p:attrName>
                                        </p:attrNameLst>
                                      </p:cBhvr>
                                      <p:to>
                                        <p:strVal val="visible"/>
                                      </p:to>
                                    </p:set>
                                    <p:animEffect transition="in" filter="box(in)">
                                      <p:cBhvr>
                                        <p:cTn id="12" dur="500"/>
                                        <p:tgtEl>
                                          <p:spTgt spid="389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utoUpdateAnimBg="0"/>
      <p:bldP spid="38917"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a:hlinkClick r:id="" action="ppaction://hlinkshowjump?jump=nextslide" highlightClick="1"/>
          </p:cNvPr>
          <p:cNvSpPr>
            <a:spLocks noChangeArrowheads="1"/>
          </p:cNvSpPr>
          <p:nvPr/>
        </p:nvSpPr>
        <p:spPr bwMode="auto">
          <a:xfrm>
            <a:off x="3708400" y="765175"/>
            <a:ext cx="1584325" cy="792163"/>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2" name="图示 1"/>
          <p:cNvGraphicFramePr/>
          <p:nvPr/>
        </p:nvGraphicFramePr>
        <p:xfrm>
          <a:off x="971550" y="0"/>
          <a:ext cx="67691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942" name="AutoShape 6">
            <a:hlinkClick r:id="" action="ppaction://noaction" highlightClick="1"/>
          </p:cNvPr>
          <p:cNvSpPr>
            <a:spLocks noChangeArrowheads="1"/>
          </p:cNvSpPr>
          <p:nvPr/>
        </p:nvSpPr>
        <p:spPr bwMode="auto">
          <a:xfrm>
            <a:off x="5940425" y="620713"/>
            <a:ext cx="2232025" cy="1079500"/>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7" action="ppaction://hlinksldjump"/>
              </a:rPr>
              <a:t>繁殖</a:t>
            </a:r>
            <a:endParaRPr lang="en-US" sz="4000" b="1">
              <a:solidFill>
                <a:schemeClr val="tx2"/>
              </a:solidFill>
              <a:latin typeface="Tahoma" pitchFamily="34" charset="0"/>
            </a:endParaRPr>
          </a:p>
        </p:txBody>
      </p:sp>
      <p:sp>
        <p:nvSpPr>
          <p:cNvPr id="39943" name="Line 7"/>
          <p:cNvSpPr>
            <a:spLocks noChangeShapeType="1"/>
          </p:cNvSpPr>
          <p:nvPr/>
        </p:nvSpPr>
        <p:spPr bwMode="auto">
          <a:xfrm>
            <a:off x="3635375" y="1844675"/>
            <a:ext cx="360363" cy="576263"/>
          </a:xfrm>
          <a:prstGeom prst="line">
            <a:avLst/>
          </a:prstGeom>
          <a:noFill/>
          <a:ln w="28575" cap="sq"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9944" name="AutoShape 8">
            <a:hlinkClick r:id="rId8" action="ppaction://hlinksldjump" highlightClick="1"/>
          </p:cNvPr>
          <p:cNvSpPr>
            <a:spLocks noChangeArrowheads="1"/>
          </p:cNvSpPr>
          <p:nvPr/>
        </p:nvSpPr>
        <p:spPr bwMode="auto">
          <a:xfrm>
            <a:off x="0" y="2852738"/>
            <a:ext cx="2376488" cy="1081087"/>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9" action="ppaction://hlinksldjump"/>
              </a:rPr>
              <a:t>生命活动</a:t>
            </a:r>
            <a:endParaRPr lang="zh-CN" altLang="en-US" sz="4000" b="1">
              <a:solidFill>
                <a:schemeClr val="tx2"/>
              </a:solidFill>
              <a:latin typeface="Tahoma" pitchFamily="34" charset="0"/>
            </a:endParaRPr>
          </a:p>
        </p:txBody>
      </p:sp>
      <p:sp>
        <p:nvSpPr>
          <p:cNvPr id="39945" name="Line 9"/>
          <p:cNvSpPr>
            <a:spLocks noChangeShapeType="1"/>
          </p:cNvSpPr>
          <p:nvPr/>
        </p:nvSpPr>
        <p:spPr bwMode="auto">
          <a:xfrm>
            <a:off x="2484438" y="3429000"/>
            <a:ext cx="863600" cy="0"/>
          </a:xfrm>
          <a:prstGeom prst="line">
            <a:avLst/>
          </a:prstGeom>
          <a:noFill/>
          <a:ln w="28575" cap="sq"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9946" name="AutoShape 10">
            <a:hlinkClick r:id="rId8" action="ppaction://hlinksldjump" highlightClick="1"/>
          </p:cNvPr>
          <p:cNvSpPr>
            <a:spLocks noChangeArrowheads="1"/>
          </p:cNvSpPr>
          <p:nvPr/>
        </p:nvSpPr>
        <p:spPr bwMode="auto">
          <a:xfrm>
            <a:off x="6659563" y="2852738"/>
            <a:ext cx="2266950" cy="936625"/>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10" action="ppaction://hlinksldjump"/>
              </a:rPr>
              <a:t>分  类</a:t>
            </a:r>
            <a:endParaRPr lang="zh-CN" altLang="en-US" sz="4000" b="1">
              <a:solidFill>
                <a:schemeClr val="tx2"/>
              </a:solidFill>
              <a:latin typeface="Tahoma" pitchFamily="34" charset="0"/>
            </a:endParaRPr>
          </a:p>
          <a:p>
            <a:pPr algn="ctr"/>
            <a:endParaRPr lang="zh-CN" altLang="en-US">
              <a:latin typeface="Tahoma" pitchFamily="34" charset="0"/>
            </a:endParaRPr>
          </a:p>
        </p:txBody>
      </p:sp>
      <p:sp>
        <p:nvSpPr>
          <p:cNvPr id="39947" name="Line 11"/>
          <p:cNvSpPr>
            <a:spLocks noChangeShapeType="1"/>
          </p:cNvSpPr>
          <p:nvPr/>
        </p:nvSpPr>
        <p:spPr bwMode="auto">
          <a:xfrm>
            <a:off x="5867400" y="3357563"/>
            <a:ext cx="792163" cy="0"/>
          </a:xfrm>
          <a:prstGeom prst="line">
            <a:avLst/>
          </a:prstGeom>
          <a:noFill/>
          <a:ln w="28575" cap="sq"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9948" name="AutoShape 12">
            <a:hlinkClick r:id="rId8" action="ppaction://hlinksldjump" highlightClick="1"/>
          </p:cNvPr>
          <p:cNvSpPr>
            <a:spLocks noChangeArrowheads="1"/>
          </p:cNvSpPr>
          <p:nvPr/>
        </p:nvSpPr>
        <p:spPr bwMode="auto">
          <a:xfrm>
            <a:off x="2555875" y="5300663"/>
            <a:ext cx="3816350" cy="865187"/>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11" action="ppaction://hlinksldjump"/>
              </a:rPr>
              <a:t>与人类的关</a:t>
            </a:r>
            <a:r>
              <a:rPr lang="zh-CN" altLang="en-US" sz="4000" b="1">
                <a:latin typeface="Tahoma" pitchFamily="34" charset="0"/>
                <a:hlinkClick r:id="rId11" action="ppaction://hlinksldjump"/>
              </a:rPr>
              <a:t>系</a:t>
            </a:r>
            <a:endParaRPr lang="zh-CN" altLang="en-US" sz="4000" b="1">
              <a:latin typeface="Tahoma" pitchFamily="34" charset="0"/>
            </a:endParaRPr>
          </a:p>
        </p:txBody>
      </p:sp>
      <p:sp>
        <p:nvSpPr>
          <p:cNvPr id="39949" name="Line 13"/>
          <p:cNvSpPr>
            <a:spLocks noChangeShapeType="1"/>
          </p:cNvSpPr>
          <p:nvPr/>
        </p:nvSpPr>
        <p:spPr bwMode="auto">
          <a:xfrm>
            <a:off x="4500563" y="4437063"/>
            <a:ext cx="0" cy="1008062"/>
          </a:xfrm>
          <a:prstGeom prst="line">
            <a:avLst/>
          </a:prstGeom>
          <a:noFill/>
          <a:ln w="28575" cap="sq"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9950" name="Line 14">
            <a:hlinkClick r:id="rId12" action="ppaction://hlinksldjump"/>
          </p:cNvPr>
          <p:cNvSpPr>
            <a:spLocks noChangeShapeType="1"/>
          </p:cNvSpPr>
          <p:nvPr/>
        </p:nvSpPr>
        <p:spPr bwMode="auto">
          <a:xfrm flipV="1">
            <a:off x="9117013" y="6283325"/>
            <a:ext cx="0" cy="574675"/>
          </a:xfrm>
          <a:prstGeom prst="line">
            <a:avLst/>
          </a:prstGeom>
          <a:noFill/>
          <a:ln w="76200" cap="sq" cmpd="sng">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9951" name="Text Box 15"/>
          <p:cNvSpPr txBox="1">
            <a:spLocks noChangeArrowheads="1"/>
          </p:cNvSpPr>
          <p:nvPr/>
        </p:nvSpPr>
        <p:spPr bwMode="auto">
          <a:xfrm>
            <a:off x="6280150" y="620713"/>
            <a:ext cx="9556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39952" name="AutoShape 16">
            <a:hlinkClick r:id="" action="ppaction://noaction" highlightClick="1"/>
          </p:cNvPr>
          <p:cNvSpPr>
            <a:spLocks noChangeArrowheads="1"/>
          </p:cNvSpPr>
          <p:nvPr/>
        </p:nvSpPr>
        <p:spPr bwMode="auto">
          <a:xfrm>
            <a:off x="2339975" y="549275"/>
            <a:ext cx="2951163" cy="1150938"/>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13" action="ppaction://hlinksldjump"/>
              </a:rPr>
              <a:t>形态</a:t>
            </a:r>
            <a:endParaRPr lang="zh-CN" altLang="en-US" sz="4000" b="1">
              <a:solidFill>
                <a:schemeClr val="tx2"/>
              </a:solidFill>
              <a:latin typeface="Tahoma" pitchFamily="34" charset="0"/>
            </a:endParaRPr>
          </a:p>
        </p:txBody>
      </p:sp>
      <p:sp>
        <p:nvSpPr>
          <p:cNvPr id="39953" name="Text Box 17"/>
          <p:cNvSpPr txBox="1">
            <a:spLocks noChangeArrowheads="1"/>
          </p:cNvSpPr>
          <p:nvPr/>
        </p:nvSpPr>
        <p:spPr bwMode="auto">
          <a:xfrm>
            <a:off x="5580063" y="1773238"/>
            <a:ext cx="458787"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endParaRPr lang="zh-CN" altLang="en-US"/>
          </a:p>
        </p:txBody>
      </p:sp>
      <p:sp>
        <p:nvSpPr>
          <p:cNvPr id="39954" name="Line 18"/>
          <p:cNvSpPr>
            <a:spLocks noChangeShapeType="1"/>
          </p:cNvSpPr>
          <p:nvPr/>
        </p:nvSpPr>
        <p:spPr bwMode="auto">
          <a:xfrm flipH="1">
            <a:off x="5508625" y="1700213"/>
            <a:ext cx="576263" cy="1008062"/>
          </a:xfrm>
          <a:prstGeom prst="line">
            <a:avLst/>
          </a:prstGeom>
          <a:noFill/>
          <a:ln w="9525"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55" name="Line 19"/>
          <p:cNvSpPr>
            <a:spLocks noChangeShapeType="1"/>
          </p:cNvSpPr>
          <p:nvPr/>
        </p:nvSpPr>
        <p:spPr bwMode="auto">
          <a:xfrm>
            <a:off x="5508625" y="4005263"/>
            <a:ext cx="1871663" cy="1368425"/>
          </a:xfrm>
          <a:prstGeom prst="line">
            <a:avLst/>
          </a:prstGeom>
          <a:noFill/>
          <a:ln w="9525"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56" name="Rectangle 20"/>
          <p:cNvSpPr>
            <a:spLocks noChangeArrowheads="1"/>
          </p:cNvSpPr>
          <p:nvPr/>
        </p:nvSpPr>
        <p:spPr bwMode="auto">
          <a:xfrm>
            <a:off x="7092950" y="5373688"/>
            <a:ext cx="1511300" cy="863600"/>
          </a:xfrm>
          <a:prstGeom prst="rect">
            <a:avLst/>
          </a:prstGeom>
          <a:solidFill>
            <a:schemeClr val="accent1"/>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4000" b="1">
                <a:solidFill>
                  <a:schemeClr val="tx2"/>
                </a:solidFill>
                <a:latin typeface="Tahoma" pitchFamily="34" charset="0"/>
                <a:hlinkClick r:id="rId14" action="ppaction://hlinksldjump"/>
              </a:rPr>
              <a:t>结构</a:t>
            </a:r>
            <a:endParaRPr lang="zh-CN" altLang="en-US" sz="4000" b="1">
              <a:solidFill>
                <a:schemeClr val="tx2"/>
              </a:solidFill>
              <a:latin typeface="Tahoma" pitchFamily="34" charset="0"/>
            </a:endParaRPr>
          </a:p>
          <a:p>
            <a:pPr algn="ct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0"/>
            <a:ext cx="247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a:solidFill>
                  <a:schemeClr val="tx2"/>
                </a:solidFill>
                <a:latin typeface="Arial" pitchFamily="34" charset="0"/>
              </a:rPr>
              <a:t>课堂练习：</a:t>
            </a:r>
          </a:p>
        </p:txBody>
      </p:sp>
      <p:sp>
        <p:nvSpPr>
          <p:cNvPr id="40963" name="Text Box 3"/>
          <p:cNvSpPr txBox="1">
            <a:spLocks noChangeArrowheads="1"/>
          </p:cNvSpPr>
          <p:nvPr/>
        </p:nvSpPr>
        <p:spPr bwMode="auto">
          <a:xfrm>
            <a:off x="304800" y="685800"/>
            <a:ext cx="8659813" cy="649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a:solidFill>
                  <a:schemeClr val="tx2"/>
                </a:solidFill>
                <a:latin typeface="Arial" pitchFamily="34" charset="0"/>
              </a:rPr>
              <a:t>1.</a:t>
            </a:r>
            <a:r>
              <a:rPr lang="zh-CN" altLang="en-US" sz="2800" b="1">
                <a:solidFill>
                  <a:schemeClr val="tx2"/>
                </a:solidFill>
                <a:latin typeface="Arial" pitchFamily="34" charset="0"/>
              </a:rPr>
              <a:t>下列关于病毒的叙述，不正确的是（     ）</a:t>
            </a:r>
          </a:p>
          <a:p>
            <a:r>
              <a:rPr lang="en-US" sz="2800" b="1">
                <a:solidFill>
                  <a:schemeClr val="tx2"/>
                </a:solidFill>
                <a:latin typeface="Arial" pitchFamily="34" charset="0"/>
              </a:rPr>
              <a:t>A.</a:t>
            </a:r>
            <a:r>
              <a:rPr lang="zh-CN" altLang="en-US" sz="2800" b="1">
                <a:solidFill>
                  <a:schemeClr val="tx2"/>
                </a:solidFill>
                <a:latin typeface="Arial" pitchFamily="34" charset="0"/>
              </a:rPr>
              <a:t>病毒没有细胞结构，比细胞小得多</a:t>
            </a:r>
          </a:p>
          <a:p>
            <a:r>
              <a:rPr lang="en-US" sz="2800" b="1">
                <a:solidFill>
                  <a:schemeClr val="tx2"/>
                </a:solidFill>
                <a:latin typeface="Arial" pitchFamily="34" charset="0"/>
              </a:rPr>
              <a:t>B.</a:t>
            </a:r>
            <a:r>
              <a:rPr lang="zh-CN" altLang="en-US" sz="2800" b="1">
                <a:solidFill>
                  <a:schemeClr val="tx2"/>
                </a:solidFill>
                <a:latin typeface="Arial" pitchFamily="34" charset="0"/>
              </a:rPr>
              <a:t>病毒不能独立生活，必须生活在其他生物的细胞中</a:t>
            </a:r>
          </a:p>
          <a:p>
            <a:r>
              <a:rPr lang="en-US" sz="2800" b="1">
                <a:solidFill>
                  <a:schemeClr val="tx2"/>
                </a:solidFill>
                <a:latin typeface="Arial" pitchFamily="34" charset="0"/>
              </a:rPr>
              <a:t>C.</a:t>
            </a:r>
            <a:r>
              <a:rPr lang="zh-CN" altLang="en-US" sz="2800" b="1">
                <a:solidFill>
                  <a:schemeClr val="tx2"/>
                </a:solidFill>
                <a:latin typeface="Arial" pitchFamily="34" charset="0"/>
              </a:rPr>
              <a:t>病毒可以分为动物病毒、植物病毒和细菌病毒</a:t>
            </a:r>
          </a:p>
          <a:p>
            <a:r>
              <a:rPr lang="en-US" sz="2800" b="1">
                <a:solidFill>
                  <a:schemeClr val="tx2"/>
                </a:solidFill>
                <a:latin typeface="Arial" pitchFamily="34" charset="0"/>
              </a:rPr>
              <a:t>D.</a:t>
            </a:r>
            <a:r>
              <a:rPr lang="zh-CN" altLang="en-US" sz="2800" b="1">
                <a:solidFill>
                  <a:schemeClr val="tx2"/>
                </a:solidFill>
                <a:latin typeface="Arial" pitchFamily="34" charset="0"/>
              </a:rPr>
              <a:t>专门寄生在人和动物细胞中的动物病毒也叫噬菌体</a:t>
            </a:r>
          </a:p>
          <a:p>
            <a:endParaRPr lang="zh-CN" altLang="en-US" sz="2800" b="1">
              <a:solidFill>
                <a:schemeClr val="tx2"/>
              </a:solidFill>
              <a:latin typeface="Arial" pitchFamily="34" charset="0"/>
            </a:endParaRPr>
          </a:p>
          <a:p>
            <a:r>
              <a:rPr lang="en-US" sz="2800" b="1">
                <a:solidFill>
                  <a:schemeClr val="tx2"/>
                </a:solidFill>
                <a:latin typeface="Arial" pitchFamily="34" charset="0"/>
              </a:rPr>
              <a:t>2.</a:t>
            </a:r>
            <a:r>
              <a:rPr lang="zh-CN" altLang="en-US" sz="2800" b="1">
                <a:solidFill>
                  <a:schemeClr val="tx2"/>
                </a:solidFill>
                <a:latin typeface="Arial" pitchFamily="34" charset="0"/>
              </a:rPr>
              <a:t>下列关于病毒结构的叙述，正确的是（       ）</a:t>
            </a:r>
          </a:p>
          <a:p>
            <a:r>
              <a:rPr lang="en-US" sz="2800" b="1">
                <a:solidFill>
                  <a:schemeClr val="tx2"/>
                </a:solidFill>
                <a:latin typeface="Arial" pitchFamily="34" charset="0"/>
              </a:rPr>
              <a:t>A.</a:t>
            </a:r>
            <a:r>
              <a:rPr lang="zh-CN" altLang="en-US" sz="2800" b="1">
                <a:solidFill>
                  <a:schemeClr val="tx2"/>
                </a:solidFill>
                <a:latin typeface="Arial" pitchFamily="34" charset="0"/>
              </a:rPr>
              <a:t>病毒的结构简单，有蛋白质的外壳和里面的遗传物   </a:t>
            </a:r>
          </a:p>
          <a:p>
            <a:r>
              <a:rPr lang="zh-CN" altLang="en-US" sz="2800" b="1">
                <a:solidFill>
                  <a:schemeClr val="tx2"/>
                </a:solidFill>
                <a:latin typeface="Arial" pitchFamily="34" charset="0"/>
              </a:rPr>
              <a:t>   质组成</a:t>
            </a:r>
          </a:p>
          <a:p>
            <a:r>
              <a:rPr lang="en-US" sz="2800" b="1">
                <a:solidFill>
                  <a:schemeClr val="tx2"/>
                </a:solidFill>
                <a:latin typeface="Arial" pitchFamily="34" charset="0"/>
              </a:rPr>
              <a:t>B.</a:t>
            </a:r>
            <a:r>
              <a:rPr lang="zh-CN" altLang="en-US" sz="2800" b="1">
                <a:solidFill>
                  <a:schemeClr val="tx2"/>
                </a:solidFill>
                <a:latin typeface="Arial" pitchFamily="34" charset="0"/>
              </a:rPr>
              <a:t>病毒是单细胞生物，基本结构包括细胞膜、细胞质</a:t>
            </a:r>
          </a:p>
          <a:p>
            <a:r>
              <a:rPr lang="zh-CN" altLang="en-US" sz="2800" b="1">
                <a:solidFill>
                  <a:schemeClr val="tx2"/>
                </a:solidFill>
                <a:latin typeface="Arial" pitchFamily="34" charset="0"/>
              </a:rPr>
              <a:t>   和细胞核</a:t>
            </a:r>
          </a:p>
          <a:p>
            <a:r>
              <a:rPr lang="en-US" sz="2800" b="1">
                <a:solidFill>
                  <a:schemeClr val="tx2"/>
                </a:solidFill>
                <a:latin typeface="Arial" pitchFamily="34" charset="0"/>
              </a:rPr>
              <a:t>C.</a:t>
            </a:r>
            <a:r>
              <a:rPr lang="zh-CN" altLang="en-US" sz="2800" b="1">
                <a:solidFill>
                  <a:schemeClr val="tx2"/>
                </a:solidFill>
                <a:latin typeface="Arial" pitchFamily="34" charset="0"/>
              </a:rPr>
              <a:t>病毒是单细胞生物，基本结构包括细胞壁、细胞</a:t>
            </a:r>
          </a:p>
          <a:p>
            <a:r>
              <a:rPr lang="zh-CN" altLang="en-US" sz="2800" b="1">
                <a:solidFill>
                  <a:schemeClr val="tx2"/>
                </a:solidFill>
                <a:latin typeface="Arial" pitchFamily="34" charset="0"/>
              </a:rPr>
              <a:t>   膜、细胞质、细胞核</a:t>
            </a:r>
          </a:p>
          <a:p>
            <a:r>
              <a:rPr lang="en-US" sz="2800" b="1">
                <a:solidFill>
                  <a:schemeClr val="tx2"/>
                </a:solidFill>
                <a:latin typeface="Arial" pitchFamily="34" charset="0"/>
              </a:rPr>
              <a:t>D.</a:t>
            </a:r>
            <a:r>
              <a:rPr lang="zh-CN" altLang="en-US" sz="2800" b="1">
                <a:solidFill>
                  <a:schemeClr val="tx2"/>
                </a:solidFill>
                <a:latin typeface="Arial" pitchFamily="34" charset="0"/>
              </a:rPr>
              <a:t>病毒是多细胞的生物</a:t>
            </a:r>
          </a:p>
          <a:p>
            <a:endParaRPr lang="zh-CN" altLang="en-US" sz="2800" b="1">
              <a:solidFill>
                <a:schemeClr val="tx2"/>
              </a:solidFill>
              <a:latin typeface="Arial" pitchFamily="34" charset="0"/>
            </a:endParaRPr>
          </a:p>
        </p:txBody>
      </p:sp>
      <p:sp>
        <p:nvSpPr>
          <p:cNvPr id="40964" name="Text Box 4"/>
          <p:cNvSpPr txBox="1">
            <a:spLocks noChangeArrowheads="1"/>
          </p:cNvSpPr>
          <p:nvPr/>
        </p:nvSpPr>
        <p:spPr bwMode="auto">
          <a:xfrm>
            <a:off x="6400800" y="685800"/>
            <a:ext cx="609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600" b="1">
                <a:solidFill>
                  <a:srgbClr val="FF0000"/>
                </a:solidFill>
                <a:latin typeface="Arial" pitchFamily="34" charset="0"/>
              </a:rPr>
              <a:t>D</a:t>
            </a:r>
          </a:p>
        </p:txBody>
      </p:sp>
      <p:sp>
        <p:nvSpPr>
          <p:cNvPr id="40965" name="Text Box 5"/>
          <p:cNvSpPr txBox="1">
            <a:spLocks noChangeArrowheads="1"/>
          </p:cNvSpPr>
          <p:nvPr/>
        </p:nvSpPr>
        <p:spPr bwMode="auto">
          <a:xfrm>
            <a:off x="6781800" y="3130550"/>
            <a:ext cx="51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solidFill>
                  <a:srgbClr val="FF0000"/>
                </a:solidFill>
                <a:latin typeface="Arial" pitchFamily="34" charset="0"/>
              </a:rPr>
              <a:t>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additive="base">
                                        <p:cTn id="7" dur="500" fill="hold"/>
                                        <p:tgtEl>
                                          <p:spTgt spid="40964"/>
                                        </p:tgtEl>
                                        <p:attrNameLst>
                                          <p:attrName>ppt_x</p:attrName>
                                        </p:attrNameLst>
                                      </p:cBhvr>
                                      <p:tavLst>
                                        <p:tav tm="0">
                                          <p:val>
                                            <p:strVal val="0-#ppt_w/2"/>
                                          </p:val>
                                        </p:tav>
                                        <p:tav tm="100000">
                                          <p:val>
                                            <p:strVal val="#ppt_x"/>
                                          </p:val>
                                        </p:tav>
                                      </p:tavLst>
                                    </p:anim>
                                    <p:anim calcmode="lin" valueType="num">
                                      <p:cBhvr additive="base">
                                        <p:cTn id="8" dur="500" fill="hold"/>
                                        <p:tgtEl>
                                          <p:spTgt spid="4096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1" presetClass="entr" presetSubtype="4" fill="hold" grpId="0" nodeType="clickEffect">
                                  <p:stCondLst>
                                    <p:cond delay="0"/>
                                  </p:stCondLst>
                                  <p:childTnLst>
                                    <p:set>
                                      <p:cBhvr>
                                        <p:cTn id="12" dur="1" fill="hold">
                                          <p:stCondLst>
                                            <p:cond delay="0"/>
                                          </p:stCondLst>
                                        </p:cTn>
                                        <p:tgtEl>
                                          <p:spTgt spid="40965"/>
                                        </p:tgtEl>
                                        <p:attrNameLst>
                                          <p:attrName>style.visibility</p:attrName>
                                        </p:attrNameLst>
                                      </p:cBhvr>
                                      <p:to>
                                        <p:strVal val="visible"/>
                                      </p:to>
                                    </p:set>
                                    <p:animEffect transition="in" filter="wheel(4)">
                                      <p:cBhvr>
                                        <p:cTn id="13" dur="1000"/>
                                        <p:tgtEl>
                                          <p:spTgt spid="40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utoUpdateAnimBg="0"/>
      <p:bldP spid="40965"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a:xfrm>
            <a:off x="-322263" y="0"/>
            <a:ext cx="9863138" cy="6858000"/>
          </a:xfrm>
        </p:spPr>
        <p:txBody>
          <a:bodyPr/>
          <a:lstStyle/>
          <a:p>
            <a:pPr>
              <a:buFont typeface="Wingdings" pitchFamily="2" charset="2"/>
              <a:buNone/>
            </a:pPr>
            <a:r>
              <a:rPr lang="en-US" b="0">
                <a:solidFill>
                  <a:schemeClr val="tx2"/>
                </a:solidFill>
              </a:rPr>
              <a:t>3. 2009</a:t>
            </a:r>
            <a:r>
              <a:rPr lang="zh-CN" altLang="en-US" b="0">
                <a:solidFill>
                  <a:schemeClr val="tx2"/>
                </a:solidFill>
              </a:rPr>
              <a:t>年</a:t>
            </a:r>
            <a:r>
              <a:rPr lang="en-US" b="0">
                <a:solidFill>
                  <a:schemeClr val="tx2"/>
                </a:solidFill>
              </a:rPr>
              <a:t>4</a:t>
            </a:r>
            <a:r>
              <a:rPr lang="zh-CN" altLang="en-US" b="0">
                <a:solidFill>
                  <a:schemeClr val="tx2"/>
                </a:solidFill>
              </a:rPr>
              <a:t>月份以来，由甲型</a:t>
            </a:r>
            <a:r>
              <a:rPr lang="en-US" b="0">
                <a:solidFill>
                  <a:schemeClr val="tx2"/>
                </a:solidFill>
              </a:rPr>
              <a:t>H1N1</a:t>
            </a:r>
            <a:r>
              <a:rPr lang="zh-CN" altLang="en-US" b="0">
                <a:solidFill>
                  <a:schemeClr val="tx2"/>
                </a:solidFill>
              </a:rPr>
              <a:t>病毒引起的流感在全球多国暴发。下列对病毒描述正确的是（      ）</a:t>
            </a:r>
          </a:p>
          <a:p>
            <a:pPr>
              <a:buFont typeface="Wingdings" pitchFamily="2" charset="2"/>
              <a:buNone/>
            </a:pPr>
            <a:r>
              <a:rPr lang="en-US" b="0">
                <a:solidFill>
                  <a:schemeClr val="tx2"/>
                </a:solidFill>
              </a:rPr>
              <a:t>    A.</a:t>
            </a:r>
            <a:r>
              <a:rPr lang="zh-CN" altLang="en-US" b="0">
                <a:solidFill>
                  <a:schemeClr val="tx2"/>
                </a:solidFill>
              </a:rPr>
              <a:t>不含遗传物质　　</a:t>
            </a:r>
            <a:r>
              <a:rPr lang="en-US" b="0">
                <a:solidFill>
                  <a:schemeClr val="tx2"/>
                </a:solidFill>
              </a:rPr>
              <a:t>B.</a:t>
            </a:r>
            <a:r>
              <a:rPr lang="zh-CN" altLang="en-US" b="0">
                <a:solidFill>
                  <a:schemeClr val="tx2"/>
                </a:solidFill>
              </a:rPr>
              <a:t>能独立生活　　</a:t>
            </a:r>
          </a:p>
          <a:p>
            <a:pPr>
              <a:buFont typeface="Wingdings" pitchFamily="2" charset="2"/>
              <a:buNone/>
            </a:pPr>
            <a:r>
              <a:rPr lang="en-US" b="0">
                <a:solidFill>
                  <a:schemeClr val="tx2"/>
                </a:solidFill>
              </a:rPr>
              <a:t>  C.</a:t>
            </a:r>
            <a:r>
              <a:rPr lang="zh-CN" altLang="en-US" b="0">
                <a:solidFill>
                  <a:schemeClr val="tx2"/>
                </a:solidFill>
              </a:rPr>
              <a:t>都会使人得病　 　</a:t>
            </a:r>
            <a:r>
              <a:rPr lang="en-US" b="0">
                <a:solidFill>
                  <a:schemeClr val="tx2"/>
                </a:solidFill>
              </a:rPr>
              <a:t>D.</a:t>
            </a:r>
            <a:r>
              <a:rPr lang="zh-CN" altLang="en-US" b="0">
                <a:solidFill>
                  <a:schemeClr val="tx2"/>
                </a:solidFill>
              </a:rPr>
              <a:t>没有细胞结构</a:t>
            </a:r>
          </a:p>
          <a:p>
            <a:pPr>
              <a:buFont typeface="Wingdings" pitchFamily="2" charset="2"/>
              <a:buNone/>
            </a:pPr>
            <a:r>
              <a:rPr lang="en-US" b="0">
                <a:solidFill>
                  <a:schemeClr val="tx2"/>
                </a:solidFill>
              </a:rPr>
              <a:t>4.</a:t>
            </a:r>
            <a:r>
              <a:rPr lang="zh-CN" altLang="en-US" b="0">
                <a:solidFill>
                  <a:schemeClr val="tx2"/>
                </a:solidFill>
              </a:rPr>
              <a:t>自今年</a:t>
            </a:r>
            <a:r>
              <a:rPr lang="en-US" b="0">
                <a:solidFill>
                  <a:schemeClr val="tx2"/>
                </a:solidFill>
              </a:rPr>
              <a:t>3 </a:t>
            </a:r>
            <a:r>
              <a:rPr lang="zh-CN" altLang="en-US" b="0">
                <a:solidFill>
                  <a:schemeClr val="tx2"/>
                </a:solidFill>
              </a:rPr>
              <a:t>月份开始．一场突如其来的流感疫情开始在墨西哥发生并迅速蔓延到全球许多国家．经专家研究确定，甲型</a:t>
            </a:r>
            <a:r>
              <a:rPr lang="en-US" b="0">
                <a:solidFill>
                  <a:schemeClr val="tx2"/>
                </a:solidFill>
              </a:rPr>
              <a:t>HINI </a:t>
            </a:r>
            <a:r>
              <a:rPr lang="zh-CN" altLang="en-US" b="0">
                <a:solidFill>
                  <a:schemeClr val="tx2"/>
                </a:solidFill>
              </a:rPr>
              <a:t>流感病毒是引起该疫情的病原体。下列各项中能表明该病毒属于生物的是</a:t>
            </a:r>
            <a:r>
              <a:rPr lang="en-US" b="0">
                <a:solidFill>
                  <a:schemeClr val="tx2"/>
                </a:solidFill>
              </a:rPr>
              <a:t>(     )</a:t>
            </a:r>
          </a:p>
          <a:p>
            <a:pPr>
              <a:buFont typeface="Wingdings" pitchFamily="2" charset="2"/>
              <a:buNone/>
            </a:pPr>
            <a:r>
              <a:rPr lang="en-US" b="0">
                <a:solidFill>
                  <a:schemeClr val="tx2"/>
                </a:solidFill>
              </a:rPr>
              <a:t>    A</a:t>
            </a:r>
            <a:r>
              <a:rPr lang="zh-CN" altLang="en-US" b="0">
                <a:solidFill>
                  <a:schemeClr val="tx2"/>
                </a:solidFill>
              </a:rPr>
              <a:t>．由有机物组成          </a:t>
            </a:r>
            <a:r>
              <a:rPr lang="en-US" b="0">
                <a:solidFill>
                  <a:schemeClr val="tx2"/>
                </a:solidFill>
              </a:rPr>
              <a:t>B</a:t>
            </a:r>
            <a:r>
              <a:rPr lang="zh-CN" altLang="en-US" b="0">
                <a:solidFill>
                  <a:schemeClr val="tx2"/>
                </a:solidFill>
              </a:rPr>
              <a:t>．具有细胞结构</a:t>
            </a:r>
            <a:br>
              <a:rPr lang="zh-CN" altLang="en-US" b="0">
                <a:solidFill>
                  <a:schemeClr val="tx2"/>
                </a:solidFill>
              </a:rPr>
            </a:br>
            <a:r>
              <a:rPr lang="en-US" b="0">
                <a:solidFill>
                  <a:schemeClr val="tx2"/>
                </a:solidFill>
              </a:rPr>
              <a:t>C</a:t>
            </a:r>
            <a:r>
              <a:rPr lang="zh-CN" altLang="en-US" b="0">
                <a:solidFill>
                  <a:schemeClr val="tx2"/>
                </a:solidFill>
              </a:rPr>
              <a:t>．能在动物体内繁殖     </a:t>
            </a:r>
            <a:r>
              <a:rPr lang="en-US" b="0">
                <a:solidFill>
                  <a:schemeClr val="tx2"/>
                </a:solidFill>
              </a:rPr>
              <a:t>D</a:t>
            </a:r>
            <a:r>
              <a:rPr lang="zh-CN" altLang="en-US" b="0">
                <a:solidFill>
                  <a:schemeClr val="tx2"/>
                </a:solidFill>
              </a:rPr>
              <a:t>．能使人体患病</a:t>
            </a:r>
          </a:p>
          <a:p>
            <a:pPr>
              <a:buFont typeface="Wingdings" pitchFamily="2" charset="2"/>
              <a:buNone/>
            </a:pPr>
            <a:r>
              <a:rPr lang="en-US" b="0">
                <a:solidFill>
                  <a:schemeClr val="tx2"/>
                </a:solidFill>
              </a:rPr>
              <a:t>5.</a:t>
            </a:r>
            <a:r>
              <a:rPr lang="zh-CN" altLang="en-US" b="0">
                <a:solidFill>
                  <a:schemeClr val="tx2"/>
                </a:solidFill>
              </a:rPr>
              <a:t>下列微生物中，没有细胞结构的是（     ）</a:t>
            </a:r>
          </a:p>
          <a:p>
            <a:pPr>
              <a:buFont typeface="Wingdings" pitchFamily="2" charset="2"/>
              <a:buNone/>
            </a:pPr>
            <a:r>
              <a:rPr lang="en-US" b="0">
                <a:solidFill>
                  <a:schemeClr val="tx2"/>
                </a:solidFill>
              </a:rPr>
              <a:t>A.</a:t>
            </a:r>
            <a:r>
              <a:rPr lang="zh-CN" altLang="en-US" b="0">
                <a:solidFill>
                  <a:schemeClr val="tx2"/>
                </a:solidFill>
              </a:rPr>
              <a:t>线菌     </a:t>
            </a:r>
            <a:r>
              <a:rPr lang="en-US" b="0">
                <a:solidFill>
                  <a:schemeClr val="tx2"/>
                </a:solidFill>
              </a:rPr>
              <a:t>B.</a:t>
            </a:r>
            <a:r>
              <a:rPr lang="zh-CN" altLang="en-US" b="0">
                <a:solidFill>
                  <a:schemeClr val="tx2"/>
                </a:solidFill>
              </a:rPr>
              <a:t>细菌      </a:t>
            </a:r>
            <a:r>
              <a:rPr lang="en-US" b="0">
                <a:solidFill>
                  <a:schemeClr val="tx2"/>
                </a:solidFill>
              </a:rPr>
              <a:t>C.</a:t>
            </a:r>
            <a:r>
              <a:rPr lang="zh-CN" altLang="en-US" b="0">
                <a:solidFill>
                  <a:schemeClr val="tx2"/>
                </a:solidFill>
              </a:rPr>
              <a:t>酵母菌      </a:t>
            </a:r>
            <a:r>
              <a:rPr lang="en-US" b="0">
                <a:solidFill>
                  <a:schemeClr val="tx2"/>
                </a:solidFill>
              </a:rPr>
              <a:t>D.</a:t>
            </a:r>
            <a:r>
              <a:rPr lang="zh-CN" altLang="en-US" b="0">
                <a:solidFill>
                  <a:schemeClr val="tx2"/>
                </a:solidFill>
              </a:rPr>
              <a:t>狂犬病病毒</a:t>
            </a:r>
          </a:p>
        </p:txBody>
      </p:sp>
      <p:sp>
        <p:nvSpPr>
          <p:cNvPr id="41987" name="WordArt 3"/>
          <p:cNvSpPr>
            <a:spLocks noChangeArrowheads="1" noChangeShapeType="1"/>
          </p:cNvSpPr>
          <p:nvPr/>
        </p:nvSpPr>
        <p:spPr bwMode="auto">
          <a:xfrm>
            <a:off x="8388350" y="620713"/>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D</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41988" name="WordArt 4"/>
          <p:cNvSpPr>
            <a:spLocks noChangeArrowheads="1" noChangeShapeType="1"/>
          </p:cNvSpPr>
          <p:nvPr/>
        </p:nvSpPr>
        <p:spPr bwMode="auto">
          <a:xfrm>
            <a:off x="8172450" y="3789363"/>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C</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41989" name="WordArt 5"/>
          <p:cNvSpPr>
            <a:spLocks noChangeArrowheads="1" noChangeShapeType="1"/>
          </p:cNvSpPr>
          <p:nvPr/>
        </p:nvSpPr>
        <p:spPr bwMode="auto">
          <a:xfrm>
            <a:off x="6877050" y="5373688"/>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D</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blinds(horizontal)">
                                      <p:cBhvr>
                                        <p:cTn id="7" dur="500"/>
                                        <p:tgtEl>
                                          <p:spTgt spid="419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988"/>
                                        </p:tgtEl>
                                        <p:attrNameLst>
                                          <p:attrName>style.visibility</p:attrName>
                                        </p:attrNameLst>
                                      </p:cBhvr>
                                      <p:to>
                                        <p:strVal val="visible"/>
                                      </p:to>
                                    </p:set>
                                    <p:animEffect transition="in" filter="blinds(horizontal)">
                                      <p:cBhvr>
                                        <p:cTn id="12" dur="500"/>
                                        <p:tgtEl>
                                          <p:spTgt spid="419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1989"/>
                                        </p:tgtEl>
                                        <p:attrNameLst>
                                          <p:attrName>style.visibility</p:attrName>
                                        </p:attrNameLst>
                                      </p:cBhvr>
                                      <p:to>
                                        <p:strVal val="visible"/>
                                      </p:to>
                                    </p:set>
                                    <p:animEffect transition="in" filter="blinds(horizontal)">
                                      <p:cBhvr>
                                        <p:cTn id="17" dur="500"/>
                                        <p:tgtEl>
                                          <p:spTgt spid="41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nimBg="1"/>
      <p:bldP spid="41988" grpId="0" animBg="1"/>
      <p:bldP spid="4198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xfrm>
            <a:off x="0" y="188913"/>
            <a:ext cx="9144000" cy="6335712"/>
          </a:xfrm>
        </p:spPr>
        <p:txBody>
          <a:bodyPr/>
          <a:lstStyle/>
          <a:p>
            <a:pPr>
              <a:buFont typeface="Wingdings" pitchFamily="2" charset="2"/>
              <a:buNone/>
            </a:pPr>
            <a:r>
              <a:rPr lang="en-US" b="0">
                <a:solidFill>
                  <a:schemeClr val="tx2"/>
                </a:solidFill>
              </a:rPr>
              <a:t>6.</a:t>
            </a:r>
            <a:r>
              <a:rPr lang="zh-CN" altLang="en-US" b="0">
                <a:solidFill>
                  <a:schemeClr val="tx2"/>
                </a:solidFill>
              </a:rPr>
              <a:t>麻疹和甲型</a:t>
            </a:r>
            <a:r>
              <a:rPr lang="en-US" b="0">
                <a:solidFill>
                  <a:schemeClr val="tx2"/>
                </a:solidFill>
              </a:rPr>
              <a:t>H1N1</a:t>
            </a:r>
            <a:r>
              <a:rPr lang="zh-CN" altLang="en-US" b="0">
                <a:solidFill>
                  <a:schemeClr val="tx2"/>
                </a:solidFill>
              </a:rPr>
              <a:t>流感都是传染性很强的传染病。今年</a:t>
            </a:r>
            <a:r>
              <a:rPr lang="en-US" b="0">
                <a:solidFill>
                  <a:schemeClr val="tx2"/>
                </a:solidFill>
              </a:rPr>
              <a:t>3</a:t>
            </a:r>
            <a:r>
              <a:rPr lang="zh-CN" altLang="en-US" b="0">
                <a:solidFill>
                  <a:schemeClr val="tx2"/>
                </a:solidFill>
              </a:rPr>
              <a:t>月上旬，我国政府为</a:t>
            </a:r>
            <a:r>
              <a:rPr lang="en-US" b="0">
                <a:solidFill>
                  <a:schemeClr val="tx2"/>
                </a:solidFill>
              </a:rPr>
              <a:t>0-15</a:t>
            </a:r>
            <a:r>
              <a:rPr lang="zh-CN" altLang="en-US" b="0">
                <a:solidFill>
                  <a:schemeClr val="tx2"/>
                </a:solidFill>
              </a:rPr>
              <a:t>岁的儿童免费接种了麻疹疫苗。现在，肆虐于墨西哥、美国等地的甲型</a:t>
            </a:r>
            <a:r>
              <a:rPr lang="en-US" b="0">
                <a:solidFill>
                  <a:schemeClr val="tx2"/>
                </a:solidFill>
              </a:rPr>
              <a:t>H1N1</a:t>
            </a:r>
            <a:r>
              <a:rPr lang="zh-CN" altLang="en-US" b="0">
                <a:solidFill>
                  <a:schemeClr val="tx2"/>
                </a:solidFill>
              </a:rPr>
              <a:t>流感也在我国部分地区发现，引起了政府的高度重视和全民防范。</a:t>
            </a:r>
          </a:p>
          <a:p>
            <a:pPr>
              <a:buFont typeface="Wingdings" pitchFamily="2" charset="2"/>
              <a:buNone/>
            </a:pPr>
            <a:r>
              <a:rPr lang="zh-CN" altLang="en-US" b="0">
                <a:solidFill>
                  <a:schemeClr val="tx2"/>
                </a:solidFill>
              </a:rPr>
              <a:t>麻疹和甲型</a:t>
            </a:r>
            <a:r>
              <a:rPr lang="en-US" b="0">
                <a:solidFill>
                  <a:schemeClr val="tx2"/>
                </a:solidFill>
              </a:rPr>
              <a:t>H1N1</a:t>
            </a:r>
            <a:r>
              <a:rPr lang="zh-CN" altLang="en-US" b="0">
                <a:solidFill>
                  <a:schemeClr val="tx2"/>
                </a:solidFill>
              </a:rPr>
              <a:t>流感都是由病毒引起的传染病。以下对病毒描述错误的是（    ）</a:t>
            </a:r>
          </a:p>
          <a:p>
            <a:pPr>
              <a:buFont typeface="Wingdings" pitchFamily="2" charset="2"/>
              <a:buNone/>
            </a:pPr>
            <a:r>
              <a:rPr lang="en-US" b="0">
                <a:solidFill>
                  <a:schemeClr val="tx2"/>
                </a:solidFill>
              </a:rPr>
              <a:t>A.</a:t>
            </a:r>
            <a:r>
              <a:rPr lang="zh-CN" altLang="en-US" b="0">
                <a:solidFill>
                  <a:schemeClr val="tx2"/>
                </a:solidFill>
              </a:rPr>
              <a:t>病毒没有细胞结构</a:t>
            </a:r>
          </a:p>
          <a:p>
            <a:pPr>
              <a:buFont typeface="Wingdings" pitchFamily="2" charset="2"/>
              <a:buNone/>
            </a:pPr>
            <a:r>
              <a:rPr lang="en-US" b="0">
                <a:solidFill>
                  <a:schemeClr val="tx2"/>
                </a:solidFill>
              </a:rPr>
              <a:t>B.</a:t>
            </a:r>
            <a:r>
              <a:rPr lang="zh-CN" altLang="en-US" b="0">
                <a:solidFill>
                  <a:schemeClr val="tx2"/>
                </a:solidFill>
              </a:rPr>
              <a:t>病毒只能寄生在活细胞内</a:t>
            </a:r>
          </a:p>
          <a:p>
            <a:pPr>
              <a:buFont typeface="Wingdings" pitchFamily="2" charset="2"/>
              <a:buNone/>
            </a:pPr>
            <a:r>
              <a:rPr lang="en-US" b="0">
                <a:solidFill>
                  <a:schemeClr val="tx2"/>
                </a:solidFill>
              </a:rPr>
              <a:t>C.</a:t>
            </a:r>
            <a:r>
              <a:rPr lang="zh-CN" altLang="en-US" b="0">
                <a:solidFill>
                  <a:schemeClr val="tx2"/>
                </a:solidFill>
              </a:rPr>
              <a:t>病毒能在培养基上独立生活</a:t>
            </a:r>
          </a:p>
          <a:p>
            <a:pPr>
              <a:buFont typeface="Wingdings" pitchFamily="2" charset="2"/>
              <a:buNone/>
            </a:pPr>
            <a:r>
              <a:rPr lang="en-US" b="0">
                <a:solidFill>
                  <a:schemeClr val="tx2"/>
                </a:solidFill>
              </a:rPr>
              <a:t>D.</a:t>
            </a:r>
            <a:r>
              <a:rPr lang="zh-CN" altLang="en-US" b="0">
                <a:solidFill>
                  <a:schemeClr val="tx2"/>
                </a:solidFill>
              </a:rPr>
              <a:t>病毒由蛋白质外壳和内部的遗传物质组成</a:t>
            </a:r>
          </a:p>
        </p:txBody>
      </p:sp>
      <p:sp>
        <p:nvSpPr>
          <p:cNvPr id="43011" name="WordArt 3"/>
          <p:cNvSpPr>
            <a:spLocks noChangeArrowheads="1" noChangeShapeType="1"/>
          </p:cNvSpPr>
          <p:nvPr/>
        </p:nvSpPr>
        <p:spPr bwMode="auto">
          <a:xfrm>
            <a:off x="5508625" y="3500438"/>
            <a:ext cx="358775" cy="5048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a:solidFill>
                  <a:srgbClr val="336699"/>
                </a:solidFill>
                <a:effectLst>
                  <a:outerShdw dist="45791" dir="2021404" algn="ctr" rotWithShape="0">
                    <a:srgbClr val="B2B2B2">
                      <a:alpha val="78999"/>
                    </a:srgbClr>
                  </a:outerShdw>
                </a:effectLst>
                <a:latin typeface="宋体"/>
                <a:ea typeface="宋体"/>
              </a:rPr>
              <a:t>C</a:t>
            </a:r>
            <a:endParaRPr lang="zh-CN" altLang="en-US" sz="3600">
              <a:solidFill>
                <a:srgbClr val="336699"/>
              </a:solidFill>
              <a:effectLst>
                <a:outerShdw dist="45791" dir="2021404" algn="ctr" rotWithShape="0">
                  <a:srgbClr val="B2B2B2">
                    <a:alpha val="78999"/>
                  </a:srgbClr>
                </a:outerShdw>
              </a:effectLst>
              <a:latin typeface="宋体"/>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1"/>
                                        </p:tgtEl>
                                        <p:attrNameLst>
                                          <p:attrName>style.visibility</p:attrName>
                                        </p:attrNameLst>
                                      </p:cBhvr>
                                      <p:to>
                                        <p:strVal val="visible"/>
                                      </p:to>
                                    </p:set>
                                    <p:animEffect transition="in" filter="blinds(horizontal)">
                                      <p:cBhvr>
                                        <p:cTn id="7" dur="500"/>
                                        <p:tgtEl>
                                          <p:spTgt spid="43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a:xfrm>
            <a:off x="685800" y="333375"/>
            <a:ext cx="7696200" cy="5832475"/>
          </a:xfrm>
        </p:spPr>
        <p:txBody>
          <a:bodyPr/>
          <a:lstStyle/>
          <a:p>
            <a:pPr>
              <a:lnSpc>
                <a:spcPct val="90000"/>
              </a:lnSpc>
              <a:buFont typeface="Wingdings" pitchFamily="2" charset="2"/>
              <a:buNone/>
            </a:pPr>
            <a:r>
              <a:rPr lang="en-US" sz="2800" b="0">
                <a:solidFill>
                  <a:schemeClr val="tx2"/>
                </a:solidFill>
              </a:rPr>
              <a:t>7.</a:t>
            </a:r>
            <a:r>
              <a:rPr lang="zh-CN" altLang="en-US" sz="2800" b="0">
                <a:solidFill>
                  <a:schemeClr val="tx2"/>
                </a:solidFill>
              </a:rPr>
              <a:t>今年</a:t>
            </a:r>
            <a:r>
              <a:rPr lang="en-US" sz="2800" b="0">
                <a:solidFill>
                  <a:schemeClr val="tx2"/>
                </a:solidFill>
              </a:rPr>
              <a:t>3</a:t>
            </a:r>
            <a:r>
              <a:rPr lang="zh-CN" altLang="en-US" sz="2800" b="0">
                <a:solidFill>
                  <a:schemeClr val="tx2"/>
                </a:solidFill>
              </a:rPr>
              <a:t>月份，我省菏泽市发生了手足口病疫情，</a:t>
            </a:r>
            <a:r>
              <a:rPr lang="en-US" sz="2800" b="0">
                <a:solidFill>
                  <a:schemeClr val="tx2"/>
                </a:solidFill>
              </a:rPr>
              <a:t>EV71</a:t>
            </a:r>
            <a:r>
              <a:rPr lang="zh-CN" altLang="en-US" sz="2800" b="0">
                <a:solidFill>
                  <a:schemeClr val="tx2"/>
                </a:solidFill>
              </a:rPr>
              <a:t>病毒是引起该病的病原体之一。下列哪项表明该病毒属于生物</a:t>
            </a:r>
            <a:r>
              <a:rPr lang="en-US" sz="2800" b="0">
                <a:solidFill>
                  <a:schemeClr val="tx2"/>
                </a:solidFill>
              </a:rPr>
              <a:t>(     )</a:t>
            </a:r>
          </a:p>
          <a:p>
            <a:pPr>
              <a:lnSpc>
                <a:spcPct val="90000"/>
              </a:lnSpc>
              <a:buFont typeface="Wingdings" pitchFamily="2" charset="2"/>
              <a:buNone/>
            </a:pPr>
            <a:r>
              <a:rPr lang="en-US" sz="2800" b="0">
                <a:solidFill>
                  <a:schemeClr val="tx2"/>
                </a:solidFill>
              </a:rPr>
              <a:t>A. </a:t>
            </a:r>
            <a:r>
              <a:rPr lang="zh-CN" altLang="en-US" sz="2800" b="0">
                <a:solidFill>
                  <a:schemeClr val="tx2"/>
                </a:solidFill>
              </a:rPr>
              <a:t>由有机物组成 		</a:t>
            </a:r>
            <a:r>
              <a:rPr lang="en-US" sz="2800" b="0">
                <a:solidFill>
                  <a:schemeClr val="tx2"/>
                </a:solidFill>
              </a:rPr>
              <a:t>B. </a:t>
            </a:r>
            <a:r>
              <a:rPr lang="zh-CN" altLang="en-US" sz="2800" b="0">
                <a:solidFill>
                  <a:schemeClr val="tx2"/>
                </a:solidFill>
              </a:rPr>
              <a:t>具有细胞结构 </a:t>
            </a:r>
          </a:p>
          <a:p>
            <a:pPr>
              <a:lnSpc>
                <a:spcPct val="90000"/>
              </a:lnSpc>
              <a:buFont typeface="Wingdings" pitchFamily="2" charset="2"/>
              <a:buNone/>
            </a:pPr>
            <a:r>
              <a:rPr lang="en-US" sz="2800" b="0">
                <a:solidFill>
                  <a:schemeClr val="tx2"/>
                </a:solidFill>
              </a:rPr>
              <a:t>C. </a:t>
            </a:r>
            <a:r>
              <a:rPr lang="zh-CN" altLang="en-US" sz="2800" b="0">
                <a:solidFill>
                  <a:schemeClr val="tx2"/>
                </a:solidFill>
              </a:rPr>
              <a:t>能在人体细胞内繁殖     </a:t>
            </a:r>
            <a:r>
              <a:rPr lang="en-US" sz="2800" b="0">
                <a:solidFill>
                  <a:schemeClr val="tx2"/>
                </a:solidFill>
              </a:rPr>
              <a:t>D. </a:t>
            </a:r>
            <a:r>
              <a:rPr lang="zh-CN" altLang="en-US" sz="2800" b="0">
                <a:solidFill>
                  <a:schemeClr val="tx2"/>
                </a:solidFill>
              </a:rPr>
              <a:t>能使人体发病 </a:t>
            </a:r>
          </a:p>
          <a:p>
            <a:pPr>
              <a:lnSpc>
                <a:spcPct val="90000"/>
              </a:lnSpc>
              <a:buFont typeface="Wingdings" pitchFamily="2" charset="2"/>
              <a:buNone/>
            </a:pPr>
            <a:r>
              <a:rPr lang="en-US" sz="2800" b="0">
                <a:solidFill>
                  <a:schemeClr val="tx2"/>
                </a:solidFill>
              </a:rPr>
              <a:t>6.</a:t>
            </a:r>
            <a:r>
              <a:rPr lang="zh-CN" altLang="en-US" sz="2800" b="0">
                <a:solidFill>
                  <a:schemeClr val="tx2"/>
                </a:solidFill>
              </a:rPr>
              <a:t>下列生物中不具有细胞结构的是</a:t>
            </a:r>
            <a:r>
              <a:rPr lang="en-US" sz="2800" b="0">
                <a:solidFill>
                  <a:schemeClr val="tx2"/>
                </a:solidFill>
              </a:rPr>
              <a:t>(     )</a:t>
            </a:r>
          </a:p>
          <a:p>
            <a:pPr>
              <a:lnSpc>
                <a:spcPct val="90000"/>
              </a:lnSpc>
              <a:buFont typeface="Wingdings" pitchFamily="2" charset="2"/>
              <a:buNone/>
            </a:pPr>
            <a:r>
              <a:rPr lang="en-US" sz="2800" b="0">
                <a:solidFill>
                  <a:schemeClr val="tx2"/>
                </a:solidFill>
              </a:rPr>
              <a:t>A.EV71</a:t>
            </a:r>
            <a:r>
              <a:rPr lang="zh-CN" altLang="en-US" sz="2800" b="0">
                <a:solidFill>
                  <a:schemeClr val="tx2"/>
                </a:solidFill>
              </a:rPr>
              <a:t>病毒        </a:t>
            </a:r>
            <a:r>
              <a:rPr lang="en-US" sz="2800" b="0">
                <a:solidFill>
                  <a:schemeClr val="tx2"/>
                </a:solidFill>
              </a:rPr>
              <a:t>B.</a:t>
            </a:r>
            <a:r>
              <a:rPr lang="zh-CN" altLang="en-US" sz="2800" b="0">
                <a:solidFill>
                  <a:schemeClr val="tx2"/>
                </a:solidFill>
              </a:rPr>
              <a:t>痢疾杆菌       </a:t>
            </a:r>
          </a:p>
          <a:p>
            <a:pPr>
              <a:lnSpc>
                <a:spcPct val="90000"/>
              </a:lnSpc>
              <a:buFont typeface="Wingdings" pitchFamily="2" charset="2"/>
              <a:buNone/>
            </a:pPr>
            <a:r>
              <a:rPr lang="en-US" sz="2800" b="0">
                <a:solidFill>
                  <a:schemeClr val="tx2"/>
                </a:solidFill>
              </a:rPr>
              <a:t>C.</a:t>
            </a:r>
            <a:r>
              <a:rPr lang="zh-CN" altLang="en-US" sz="2800" b="0">
                <a:solidFill>
                  <a:schemeClr val="tx2"/>
                </a:solidFill>
              </a:rPr>
              <a:t>草履虫           </a:t>
            </a:r>
            <a:r>
              <a:rPr lang="en-US" sz="2800" b="0">
                <a:solidFill>
                  <a:schemeClr val="tx2"/>
                </a:solidFill>
              </a:rPr>
              <a:t>D.</a:t>
            </a:r>
            <a:r>
              <a:rPr lang="zh-CN" altLang="en-US" sz="2800" b="0">
                <a:solidFill>
                  <a:schemeClr val="tx2"/>
                </a:solidFill>
              </a:rPr>
              <a:t>酵母菌</a:t>
            </a:r>
            <a:endParaRPr lang="en-US" sz="2800" b="0">
              <a:solidFill>
                <a:schemeClr val="tx2"/>
              </a:solidFill>
            </a:endParaRPr>
          </a:p>
          <a:p>
            <a:pPr>
              <a:lnSpc>
                <a:spcPct val="90000"/>
              </a:lnSpc>
              <a:buFont typeface="Wingdings" pitchFamily="2" charset="2"/>
              <a:buNone/>
            </a:pPr>
            <a:r>
              <a:rPr lang="en-US" sz="2800" b="0">
                <a:solidFill>
                  <a:schemeClr val="tx2"/>
                </a:solidFill>
              </a:rPr>
              <a:t>8.</a:t>
            </a:r>
            <a:r>
              <a:rPr lang="zh-CN" altLang="en-US" sz="2800" b="0">
                <a:solidFill>
                  <a:schemeClr val="tx2"/>
                </a:solidFill>
              </a:rPr>
              <a:t>以下生物，除哪一种外都是由细胞构成的 （     ）</a:t>
            </a:r>
          </a:p>
          <a:p>
            <a:pPr>
              <a:lnSpc>
                <a:spcPct val="90000"/>
              </a:lnSpc>
              <a:buFont typeface="Wingdings" pitchFamily="2" charset="2"/>
              <a:buNone/>
            </a:pPr>
            <a:r>
              <a:rPr lang="en-US" sz="2800" b="0">
                <a:solidFill>
                  <a:schemeClr val="tx2"/>
                </a:solidFill>
              </a:rPr>
              <a:t>  A</a:t>
            </a:r>
            <a:r>
              <a:rPr lang="zh-CN" altLang="en-US" sz="2800" b="0">
                <a:solidFill>
                  <a:schemeClr val="tx2"/>
                </a:solidFill>
              </a:rPr>
              <a:t>草履虫        </a:t>
            </a:r>
            <a:r>
              <a:rPr lang="en-US" sz="2800" b="0">
                <a:solidFill>
                  <a:schemeClr val="tx2"/>
                </a:solidFill>
              </a:rPr>
              <a:t>B</a:t>
            </a:r>
            <a:r>
              <a:rPr lang="zh-CN" altLang="en-US" sz="2800" b="0">
                <a:solidFill>
                  <a:schemeClr val="tx2"/>
                </a:solidFill>
              </a:rPr>
              <a:t>烟草花叶病毒       </a:t>
            </a:r>
          </a:p>
          <a:p>
            <a:pPr>
              <a:lnSpc>
                <a:spcPct val="90000"/>
              </a:lnSpc>
              <a:buFont typeface="Wingdings" pitchFamily="2" charset="2"/>
              <a:buNone/>
            </a:pPr>
            <a:r>
              <a:rPr lang="en-US" sz="2800" b="0">
                <a:solidFill>
                  <a:schemeClr val="tx2"/>
                </a:solidFill>
              </a:rPr>
              <a:t>  C</a:t>
            </a:r>
            <a:r>
              <a:rPr lang="zh-CN" altLang="en-US" sz="2800" b="0">
                <a:solidFill>
                  <a:schemeClr val="tx2"/>
                </a:solidFill>
              </a:rPr>
              <a:t>海带            </a:t>
            </a:r>
            <a:r>
              <a:rPr lang="en-US" sz="2800" b="0">
                <a:solidFill>
                  <a:schemeClr val="tx2"/>
                </a:solidFill>
              </a:rPr>
              <a:t>D</a:t>
            </a:r>
            <a:r>
              <a:rPr lang="zh-CN" altLang="en-US" sz="2800" b="0">
                <a:solidFill>
                  <a:schemeClr val="tx2"/>
                </a:solidFill>
              </a:rPr>
              <a:t>向日葵</a:t>
            </a:r>
          </a:p>
        </p:txBody>
      </p:sp>
      <p:sp>
        <p:nvSpPr>
          <p:cNvPr id="44035" name="WordArt 3"/>
          <p:cNvSpPr>
            <a:spLocks noChangeArrowheads="1" noChangeShapeType="1"/>
          </p:cNvSpPr>
          <p:nvPr/>
        </p:nvSpPr>
        <p:spPr bwMode="auto">
          <a:xfrm>
            <a:off x="5724525" y="1196975"/>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C</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44036" name="WordArt 4"/>
          <p:cNvSpPr>
            <a:spLocks noChangeArrowheads="1" noChangeShapeType="1"/>
          </p:cNvSpPr>
          <p:nvPr/>
        </p:nvSpPr>
        <p:spPr bwMode="auto">
          <a:xfrm>
            <a:off x="6588125" y="2781300"/>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A</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44037" name="WordArt 5"/>
          <p:cNvSpPr>
            <a:spLocks noChangeArrowheads="1" noChangeShapeType="1"/>
          </p:cNvSpPr>
          <p:nvPr/>
        </p:nvSpPr>
        <p:spPr bwMode="auto">
          <a:xfrm>
            <a:off x="1763713" y="4437063"/>
            <a:ext cx="228600" cy="457200"/>
          </a:xfrm>
          <a:prstGeom prst="rect">
            <a:avLst/>
          </a:prstGeom>
        </p:spPr>
        <p:txBody>
          <a:bodyPr wrap="none" fromWordArt="1">
            <a:prstTxWarp prst="textPlain">
              <a:avLst>
                <a:gd name="adj" fmla="val 50000"/>
              </a:avLst>
            </a:prstTxWarp>
          </a:bodyPr>
          <a:lstStyle/>
          <a:p>
            <a:pPr algn="ctr"/>
            <a:r>
              <a:rPr lang="en-US" altLang="zh-CN"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rPr>
              <a:t>B</a:t>
            </a:r>
            <a:endParaRPr lang="zh-CN" altLang="en-US" sz="3600" kern="10">
              <a:ln w="19050" cap="sq" cmpd="sng">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blinds(horizontal)">
                                      <p:cBhvr>
                                        <p:cTn id="7" dur="500"/>
                                        <p:tgtEl>
                                          <p:spTgt spid="440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036"/>
                                        </p:tgtEl>
                                        <p:attrNameLst>
                                          <p:attrName>style.visibility</p:attrName>
                                        </p:attrNameLst>
                                      </p:cBhvr>
                                      <p:to>
                                        <p:strVal val="visible"/>
                                      </p:to>
                                    </p:set>
                                    <p:animEffect transition="in" filter="blinds(horizontal)">
                                      <p:cBhvr>
                                        <p:cTn id="12" dur="500"/>
                                        <p:tgtEl>
                                          <p:spTgt spid="440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4037"/>
                                        </p:tgtEl>
                                        <p:attrNameLst>
                                          <p:attrName>style.visibility</p:attrName>
                                        </p:attrNameLst>
                                      </p:cBhvr>
                                      <p:to>
                                        <p:strVal val="visible"/>
                                      </p:to>
                                    </p:set>
                                    <p:animEffect transition="in" filter="blinds(horizontal)">
                                      <p:cBhvr>
                                        <p:cTn id="17" dur="5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nimBg="1"/>
      <p:bldP spid="44036" grpId="0" animBg="1"/>
      <p:bldP spid="4403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80975" y="188913"/>
            <a:ext cx="8712200" cy="423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200" b="1">
                <a:solidFill>
                  <a:schemeClr val="tx2"/>
                </a:solidFill>
                <a:latin typeface="Arial" pitchFamily="34" charset="0"/>
              </a:rPr>
              <a:t>9.</a:t>
            </a:r>
            <a:r>
              <a:rPr lang="zh-CN" altLang="en-US" sz="3200" b="1">
                <a:solidFill>
                  <a:schemeClr val="tx2"/>
                </a:solidFill>
                <a:latin typeface="Arial" pitchFamily="34" charset="0"/>
              </a:rPr>
              <a:t>下列关于病毒与人类关系的叙述，不正确的是（     ）</a:t>
            </a:r>
          </a:p>
          <a:p>
            <a:r>
              <a:rPr lang="en-US" sz="3200" b="1">
                <a:solidFill>
                  <a:schemeClr val="tx2"/>
                </a:solidFill>
                <a:latin typeface="Arial" pitchFamily="34" charset="0"/>
              </a:rPr>
              <a:t>A.</a:t>
            </a:r>
            <a:r>
              <a:rPr lang="zh-CN" altLang="en-US" sz="3200" b="1">
                <a:solidFill>
                  <a:schemeClr val="tx2"/>
                </a:solidFill>
                <a:latin typeface="Arial" pitchFamily="34" charset="0"/>
              </a:rPr>
              <a:t>病毒的种类很多，在生物圈的分布十分广泛</a:t>
            </a:r>
          </a:p>
          <a:p>
            <a:r>
              <a:rPr lang="en-US" sz="3200" b="1">
                <a:solidFill>
                  <a:schemeClr val="tx2"/>
                </a:solidFill>
                <a:latin typeface="Arial" pitchFamily="34" charset="0"/>
              </a:rPr>
              <a:t>B.</a:t>
            </a:r>
            <a:r>
              <a:rPr lang="zh-CN" altLang="en-US" sz="3200" b="1">
                <a:solidFill>
                  <a:schemeClr val="tx2"/>
                </a:solidFill>
                <a:latin typeface="Arial" pitchFamily="34" charset="0"/>
              </a:rPr>
              <a:t>有些病毒能够引起人或动植物患病</a:t>
            </a:r>
          </a:p>
          <a:p>
            <a:r>
              <a:rPr lang="en-US" sz="3200" b="1">
                <a:solidFill>
                  <a:schemeClr val="tx2"/>
                </a:solidFill>
                <a:latin typeface="Arial" pitchFamily="34" charset="0"/>
              </a:rPr>
              <a:t>C.</a:t>
            </a:r>
            <a:r>
              <a:rPr lang="zh-CN" altLang="en-US" sz="3200" b="1">
                <a:solidFill>
                  <a:schemeClr val="tx2"/>
                </a:solidFill>
                <a:latin typeface="Arial" pitchFamily="34" charset="0"/>
              </a:rPr>
              <a:t>有些病毒经过人工处理成减毒病毒，可以预防某些疾病</a:t>
            </a:r>
          </a:p>
          <a:p>
            <a:r>
              <a:rPr lang="en-US" sz="3200" b="1">
                <a:solidFill>
                  <a:schemeClr val="tx2"/>
                </a:solidFill>
                <a:latin typeface="Arial" pitchFamily="34" charset="0"/>
              </a:rPr>
              <a:t>D.</a:t>
            </a:r>
            <a:r>
              <a:rPr lang="zh-CN" altLang="en-US" sz="3200" b="1">
                <a:solidFill>
                  <a:schemeClr val="tx2"/>
                </a:solidFill>
                <a:latin typeface="Arial" pitchFamily="34" charset="0"/>
              </a:rPr>
              <a:t>所有的病毒对人类都是有害的</a:t>
            </a:r>
          </a:p>
          <a:p>
            <a:pPr>
              <a:spcBef>
                <a:spcPct val="50000"/>
              </a:spcBef>
            </a:pPr>
            <a:endParaRPr lang="zh-CN" altLang="en-US" sz="3200">
              <a:latin typeface="Arial" pitchFamily="34" charset="0"/>
            </a:endParaRPr>
          </a:p>
        </p:txBody>
      </p:sp>
      <p:sp>
        <p:nvSpPr>
          <p:cNvPr id="45059" name="Text Box 3"/>
          <p:cNvSpPr txBox="1">
            <a:spLocks noChangeArrowheads="1"/>
          </p:cNvSpPr>
          <p:nvPr/>
        </p:nvSpPr>
        <p:spPr bwMode="auto">
          <a:xfrm>
            <a:off x="684213" y="692150"/>
            <a:ext cx="6477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200" b="1">
                <a:solidFill>
                  <a:srgbClr val="FF0000"/>
                </a:solidFill>
                <a:latin typeface="Arial" pitchFamily="34" charset="0"/>
              </a:rPr>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animEffect transition="in" filter="box(out)">
                                      <p:cBhvr>
                                        <p:cTn id="7" dur="1000"/>
                                        <p:tgtEl>
                                          <p:spTgt spid="45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idx="4294967295"/>
          </p:nvPr>
        </p:nvSpPr>
        <p:spPr>
          <a:xfrm>
            <a:off x="685800" y="301625"/>
            <a:ext cx="7772400" cy="1462088"/>
          </a:xfrm>
        </p:spPr>
        <p:txBody>
          <a:bodyPr/>
          <a:lstStyle/>
          <a:p>
            <a:endParaRPr lang="zh-CN" altLang="zh-CN"/>
          </a:p>
        </p:txBody>
      </p:sp>
      <p:sp>
        <p:nvSpPr>
          <p:cNvPr id="46083" name="内容占位符 2"/>
          <p:cNvSpPr>
            <a:spLocks noGrp="1"/>
          </p:cNvSpPr>
          <p:nvPr>
            <p:ph idx="4294967295"/>
          </p:nvPr>
        </p:nvSpPr>
        <p:spPr>
          <a:xfrm>
            <a:off x="685800" y="1981200"/>
            <a:ext cx="7772400" cy="4114800"/>
          </a:xfrm>
        </p:spPr>
        <p:txBody>
          <a:bodyPr/>
          <a:lstStyle/>
          <a:p>
            <a:endParaRPr lang="zh-CN" altLang="zh-CN"/>
          </a:p>
        </p:txBody>
      </p:sp>
      <p:pic>
        <p:nvPicPr>
          <p:cNvPr id="46084" name="图片 3"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35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灯片编号占位符 11"/>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41FBA36F-CEC9-45F1-9AAE-788E3D97EABE}" type="slidenum">
              <a:rPr lang="zh-CN" altLang="en-US" sz="1200">
                <a:solidFill>
                  <a:srgbClr val="898989"/>
                </a:solidFill>
                <a:latin typeface="Calibri" pitchFamily="34" charset="0"/>
              </a:rPr>
              <a:pPr algn="r" eaLnBrk="1" hangingPunct="1"/>
              <a:t>39</a:t>
            </a:fld>
            <a:endParaRPr lang="en-US" sz="1200">
              <a:solidFill>
                <a:srgbClr val="898989"/>
              </a:solidFill>
              <a:latin typeface="Calibri" pitchFamily="34" charset="0"/>
            </a:endParaRPr>
          </a:p>
        </p:txBody>
      </p:sp>
      <p:sp>
        <p:nvSpPr>
          <p:cNvPr id="46086" name="Text Box 6"/>
          <p:cNvSpPr txBox="1">
            <a:spLocks noChangeArrowheads="1"/>
          </p:cNvSpPr>
          <p:nvPr/>
        </p:nvSpPr>
        <p:spPr bwMode="auto">
          <a:xfrm>
            <a:off x="250825" y="260350"/>
            <a:ext cx="8569325" cy="545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a:t>     </a:t>
            </a:r>
            <a:r>
              <a:rPr lang="zh-CN" altLang="en-US" sz="8800">
                <a:solidFill>
                  <a:schemeClr val="folHlink"/>
                </a:solidFill>
              </a:rPr>
              <a:t>为同学们的精彩表现喝彩！</a:t>
            </a:r>
          </a:p>
          <a:p>
            <a:endParaRPr lang="zh-CN" altLang="en-US" sz="8800">
              <a:solidFill>
                <a:schemeClr val="folHlink"/>
              </a:solidFill>
            </a:endParaRPr>
          </a:p>
          <a:p>
            <a:r>
              <a:rPr lang="zh-CN" altLang="en-US" sz="8800">
                <a:solidFill>
                  <a:schemeClr val="folHlink"/>
                </a:solidFill>
              </a:rPr>
              <a:t>    再见！</a:t>
            </a:r>
          </a:p>
        </p:txBody>
      </p:sp>
    </p:spTree>
  </p:cSld>
  <p:clrMapOvr>
    <a:masterClrMapping/>
  </p:clrMapOvr>
  <p:transition spd="med">
    <p:circle/>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18" name="图片 21" descr="p_large_TTev_2df20000f15e2d1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219" name="Object 2"/>
          <p:cNvGraphicFramePr>
            <a:graphicFrameLocks noChangeAspect="1"/>
          </p:cNvGraphicFramePr>
          <p:nvPr/>
        </p:nvGraphicFramePr>
        <p:xfrm>
          <a:off x="0" y="4221163"/>
          <a:ext cx="1463675" cy="2438400"/>
        </p:xfrm>
        <a:graphic>
          <a:graphicData uri="http://schemas.openxmlformats.org/presentationml/2006/ole">
            <mc:AlternateContent xmlns:mc="http://schemas.openxmlformats.org/markup-compatibility/2006">
              <mc:Choice xmlns:v="urn:schemas-microsoft-com:vml" Requires="v">
                <p:oleObj spid="_x0000_s9243" r:id="rId4" imgW="2142857" imgH="3514286" progId="PBrush">
                  <p:embed/>
                </p:oleObj>
              </mc:Choice>
              <mc:Fallback>
                <p:oleObj r:id="rId4" imgW="2142857" imgH="3514286" progId="PBrush">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221163"/>
                        <a:ext cx="146367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220" name="Group 4"/>
          <p:cNvGrpSpPr>
            <a:grpSpLocks/>
          </p:cNvGrpSpPr>
          <p:nvPr/>
        </p:nvGrpSpPr>
        <p:grpSpPr bwMode="auto">
          <a:xfrm>
            <a:off x="2484438" y="3716338"/>
            <a:ext cx="1346200" cy="2895600"/>
            <a:chOff x="0" y="0"/>
            <a:chExt cx="848" cy="1824"/>
          </a:xfrm>
        </p:grpSpPr>
        <p:sp>
          <p:nvSpPr>
            <p:cNvPr id="9221" name="Text Box 4"/>
            <p:cNvSpPr txBox="1">
              <a:spLocks noChangeArrowheads="1"/>
            </p:cNvSpPr>
            <p:nvPr/>
          </p:nvSpPr>
          <p:spPr bwMode="auto">
            <a:xfrm>
              <a:off x="96" y="0"/>
              <a:ext cx="75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800080"/>
                  </a:solidFill>
                  <a:effectLst>
                    <a:outerShdw blurRad="38100" dist="38100" dir="2700000" algn="tl">
                      <a:srgbClr val="000000"/>
                    </a:outerShdw>
                  </a:effectLst>
                </a:rPr>
                <a:t>过滤</a:t>
              </a:r>
            </a:p>
          </p:txBody>
        </p:sp>
        <p:pic>
          <p:nvPicPr>
            <p:cNvPr id="9222" name="Picture 5" descr="s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84"/>
              <a:ext cx="816"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9223" name="Object 3"/>
          <p:cNvGraphicFramePr>
            <a:graphicFrameLocks noChangeAspect="1"/>
          </p:cNvGraphicFramePr>
          <p:nvPr/>
        </p:nvGraphicFramePr>
        <p:xfrm>
          <a:off x="5076825" y="4292600"/>
          <a:ext cx="1296988" cy="2362200"/>
        </p:xfrm>
        <a:graphic>
          <a:graphicData uri="http://schemas.openxmlformats.org/presentationml/2006/ole">
            <mc:AlternateContent xmlns:mc="http://schemas.openxmlformats.org/markup-compatibility/2006">
              <mc:Choice xmlns:v="urn:schemas-microsoft-com:vml" Requires="v">
                <p:oleObj spid="_x0000_s9244" r:id="rId7" imgW="1457143" imgH="3486637" progId="PBrush">
                  <p:embed/>
                </p:oleObj>
              </mc:Choice>
              <mc:Fallback>
                <p:oleObj r:id="rId7" imgW="1457143" imgH="3486637" progId="PBrush">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76825" y="4292600"/>
                        <a:ext cx="1296988"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24" name="Object 4"/>
          <p:cNvGraphicFramePr>
            <a:graphicFrameLocks noChangeAspect="1"/>
          </p:cNvGraphicFramePr>
          <p:nvPr/>
        </p:nvGraphicFramePr>
        <p:xfrm>
          <a:off x="7696200" y="4365625"/>
          <a:ext cx="1447800" cy="2286000"/>
        </p:xfrm>
        <a:graphic>
          <a:graphicData uri="http://schemas.openxmlformats.org/presentationml/2006/ole">
            <mc:AlternateContent xmlns:mc="http://schemas.openxmlformats.org/markup-compatibility/2006">
              <mc:Choice xmlns:v="urn:schemas-microsoft-com:vml" Requires="v">
                <p:oleObj spid="_x0000_s9245" r:id="rId9" imgW="2142857" imgH="3514286" progId="PBrush">
                  <p:embed/>
                </p:oleObj>
              </mc:Choice>
              <mc:Fallback>
                <p:oleObj r:id="rId9" imgW="2142857" imgH="3514286" progId="PBrush">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4365625"/>
                        <a:ext cx="14478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5" name="AutoShape 8"/>
          <p:cNvSpPr>
            <a:spLocks noChangeArrowheads="1"/>
          </p:cNvSpPr>
          <p:nvPr/>
        </p:nvSpPr>
        <p:spPr bwMode="auto">
          <a:xfrm>
            <a:off x="6875463" y="5445125"/>
            <a:ext cx="533400" cy="609600"/>
          </a:xfrm>
          <a:prstGeom prst="rightArrow">
            <a:avLst>
              <a:gd name="adj1" fmla="val 50000"/>
              <a:gd name="adj2" fmla="val 25000"/>
            </a:avLst>
          </a:prstGeom>
          <a:solidFill>
            <a:schemeClr val="tx2"/>
          </a:solidFill>
          <a:ln w="9525" cmpd="sng">
            <a:solidFill>
              <a:srgbClr val="00FF00"/>
            </a:solidFill>
            <a:miter lim="800000"/>
            <a:headEnd/>
            <a:tailEnd/>
          </a:ln>
        </p:spPr>
        <p:txBody>
          <a:bodyPr wrap="none" anchor="ctr"/>
          <a:lstStyle/>
          <a:p>
            <a:endParaRPr lang="zh-CN" altLang="en-US">
              <a:latin typeface="Arial" pitchFamily="34" charset="0"/>
            </a:endParaRPr>
          </a:p>
        </p:txBody>
      </p:sp>
      <p:grpSp>
        <p:nvGrpSpPr>
          <p:cNvPr id="9226" name="Group 10"/>
          <p:cNvGrpSpPr>
            <a:grpSpLocks/>
          </p:cNvGrpSpPr>
          <p:nvPr/>
        </p:nvGrpSpPr>
        <p:grpSpPr bwMode="auto">
          <a:xfrm>
            <a:off x="3995738" y="4652963"/>
            <a:ext cx="671512" cy="1447800"/>
            <a:chOff x="0" y="0"/>
            <a:chExt cx="423" cy="912"/>
          </a:xfrm>
        </p:grpSpPr>
        <p:sp>
          <p:nvSpPr>
            <p:cNvPr id="9227" name="Text Box 10"/>
            <p:cNvSpPr txBox="1">
              <a:spLocks noChangeArrowheads="1"/>
            </p:cNvSpPr>
            <p:nvPr/>
          </p:nvSpPr>
          <p:spPr bwMode="auto">
            <a:xfrm>
              <a:off x="0" y="0"/>
              <a:ext cx="423"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800080"/>
                  </a:solidFill>
                  <a:effectLst>
                    <a:outerShdw blurRad="38100" dist="38100" dir="2700000" algn="tl">
                      <a:srgbClr val="000000"/>
                    </a:outerShdw>
                  </a:effectLst>
                </a:rPr>
                <a:t>汁液</a:t>
              </a:r>
            </a:p>
          </p:txBody>
        </p:sp>
        <p:sp>
          <p:nvSpPr>
            <p:cNvPr id="9228" name="AutoShape 11"/>
            <p:cNvSpPr>
              <a:spLocks noChangeArrowheads="1"/>
            </p:cNvSpPr>
            <p:nvPr/>
          </p:nvSpPr>
          <p:spPr bwMode="auto">
            <a:xfrm>
              <a:off x="39" y="528"/>
              <a:ext cx="336" cy="384"/>
            </a:xfrm>
            <a:prstGeom prst="rightArrow">
              <a:avLst>
                <a:gd name="adj1" fmla="val 50000"/>
                <a:gd name="adj2" fmla="val 25000"/>
              </a:avLst>
            </a:prstGeom>
            <a:solidFill>
              <a:schemeClr val="tx2"/>
            </a:solidFill>
            <a:ln w="9525" cmpd="sng">
              <a:solidFill>
                <a:srgbClr val="00FF00"/>
              </a:solidFill>
              <a:miter lim="800000"/>
              <a:headEnd/>
              <a:tailEnd/>
            </a:ln>
          </p:spPr>
          <p:txBody>
            <a:bodyPr wrap="none" anchor="ctr"/>
            <a:lstStyle/>
            <a:p>
              <a:endParaRPr lang="zh-CN" altLang="en-US">
                <a:latin typeface="Arial" pitchFamily="34" charset="0"/>
              </a:endParaRPr>
            </a:p>
          </p:txBody>
        </p:sp>
      </p:grpSp>
      <p:grpSp>
        <p:nvGrpSpPr>
          <p:cNvPr id="9229" name="Group 13"/>
          <p:cNvGrpSpPr>
            <a:grpSpLocks/>
          </p:cNvGrpSpPr>
          <p:nvPr/>
        </p:nvGrpSpPr>
        <p:grpSpPr bwMode="auto">
          <a:xfrm>
            <a:off x="3276600" y="1773238"/>
            <a:ext cx="671513" cy="1447800"/>
            <a:chOff x="0" y="0"/>
            <a:chExt cx="423" cy="912"/>
          </a:xfrm>
        </p:grpSpPr>
        <p:sp>
          <p:nvSpPr>
            <p:cNvPr id="9230" name="Text Box 13"/>
            <p:cNvSpPr txBox="1">
              <a:spLocks noChangeArrowheads="1"/>
            </p:cNvSpPr>
            <p:nvPr/>
          </p:nvSpPr>
          <p:spPr bwMode="auto">
            <a:xfrm>
              <a:off x="0" y="0"/>
              <a:ext cx="423"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800080"/>
                  </a:solidFill>
                  <a:effectLst>
                    <a:outerShdw blurRad="38100" dist="38100" dir="2700000" algn="tl">
                      <a:srgbClr val="000000"/>
                    </a:outerShdw>
                  </a:effectLst>
                </a:rPr>
                <a:t>汁液</a:t>
              </a:r>
            </a:p>
          </p:txBody>
        </p:sp>
        <p:sp>
          <p:nvSpPr>
            <p:cNvPr id="9231" name="AutoShape 14"/>
            <p:cNvSpPr>
              <a:spLocks noChangeArrowheads="1"/>
            </p:cNvSpPr>
            <p:nvPr/>
          </p:nvSpPr>
          <p:spPr bwMode="auto">
            <a:xfrm>
              <a:off x="39" y="528"/>
              <a:ext cx="336" cy="384"/>
            </a:xfrm>
            <a:prstGeom prst="rightArrow">
              <a:avLst>
                <a:gd name="adj1" fmla="val 50000"/>
                <a:gd name="adj2" fmla="val 25000"/>
              </a:avLst>
            </a:prstGeom>
            <a:solidFill>
              <a:schemeClr val="tx2"/>
            </a:solidFill>
            <a:ln w="9525" cmpd="sng">
              <a:solidFill>
                <a:srgbClr val="00FF00"/>
              </a:solidFill>
              <a:miter lim="800000"/>
              <a:headEnd/>
              <a:tailEnd/>
            </a:ln>
          </p:spPr>
          <p:txBody>
            <a:bodyPr wrap="none" anchor="ctr"/>
            <a:lstStyle/>
            <a:p>
              <a:endParaRPr lang="zh-CN" altLang="en-US">
                <a:latin typeface="Arial" pitchFamily="34" charset="0"/>
              </a:endParaRPr>
            </a:p>
          </p:txBody>
        </p:sp>
      </p:grpSp>
      <p:sp>
        <p:nvSpPr>
          <p:cNvPr id="9232" name="Text Box 15"/>
          <p:cNvSpPr txBox="1">
            <a:spLocks noChangeArrowheads="1"/>
          </p:cNvSpPr>
          <p:nvPr/>
        </p:nvSpPr>
        <p:spPr bwMode="auto">
          <a:xfrm>
            <a:off x="593725" y="55403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400">
              <a:latin typeface="Times New Roman" pitchFamily="18" charset="0"/>
            </a:endParaRPr>
          </a:p>
        </p:txBody>
      </p:sp>
      <p:sp>
        <p:nvSpPr>
          <p:cNvPr id="9233" name="Text Box 16"/>
          <p:cNvSpPr txBox="1">
            <a:spLocks noChangeArrowheads="1"/>
          </p:cNvSpPr>
          <p:nvPr/>
        </p:nvSpPr>
        <p:spPr bwMode="auto">
          <a:xfrm>
            <a:off x="2124075" y="404813"/>
            <a:ext cx="5127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a:solidFill>
                  <a:srgbClr val="800080"/>
                </a:solidFill>
                <a:latin typeface="Times New Roman" pitchFamily="18" charset="0"/>
                <a:ea typeface="隶书" pitchFamily="49" charset="-122"/>
              </a:rPr>
              <a:t>伊万诺夫斯基的实验过程：</a:t>
            </a:r>
          </a:p>
        </p:txBody>
      </p:sp>
      <p:sp>
        <p:nvSpPr>
          <p:cNvPr id="9234" name="Text Box 17"/>
          <p:cNvSpPr txBox="1">
            <a:spLocks noChangeArrowheads="1"/>
          </p:cNvSpPr>
          <p:nvPr/>
        </p:nvSpPr>
        <p:spPr bwMode="auto">
          <a:xfrm>
            <a:off x="6156325" y="1087438"/>
            <a:ext cx="184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en-US" sz="2400">
              <a:latin typeface="Times New Roman" pitchFamily="18" charset="0"/>
            </a:endParaRPr>
          </a:p>
          <a:p>
            <a:pPr eaLnBrk="1" hangingPunct="1"/>
            <a:endParaRPr lang="en-US" sz="2400">
              <a:latin typeface="Times New Roman" pitchFamily="18" charset="0"/>
            </a:endParaRPr>
          </a:p>
        </p:txBody>
      </p:sp>
      <p:graphicFrame>
        <p:nvGraphicFramePr>
          <p:cNvPr id="9235" name="Object 5"/>
          <p:cNvGraphicFramePr>
            <a:graphicFrameLocks noChangeAspect="1"/>
          </p:cNvGraphicFramePr>
          <p:nvPr/>
        </p:nvGraphicFramePr>
        <p:xfrm>
          <a:off x="1476375" y="1341438"/>
          <a:ext cx="1463675" cy="2438400"/>
        </p:xfrm>
        <a:graphic>
          <a:graphicData uri="http://schemas.openxmlformats.org/presentationml/2006/ole">
            <mc:AlternateContent xmlns:mc="http://schemas.openxmlformats.org/markup-compatibility/2006">
              <mc:Choice xmlns:v="urn:schemas-microsoft-com:vml" Requires="v">
                <p:oleObj spid="_x0000_s9246" r:id="rId10" imgW="2142857" imgH="3514286" progId="PBrush">
                  <p:embed/>
                </p:oleObj>
              </mc:Choice>
              <mc:Fallback>
                <p:oleObj r:id="rId10" imgW="2142857" imgH="3514286" progId="PBrush">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1341438"/>
                        <a:ext cx="146367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36" name="Object 6"/>
          <p:cNvGraphicFramePr>
            <a:graphicFrameLocks noChangeAspect="1"/>
          </p:cNvGraphicFramePr>
          <p:nvPr/>
        </p:nvGraphicFramePr>
        <p:xfrm>
          <a:off x="4500563" y="1341438"/>
          <a:ext cx="1296987" cy="2362200"/>
        </p:xfrm>
        <a:graphic>
          <a:graphicData uri="http://schemas.openxmlformats.org/presentationml/2006/ole">
            <mc:AlternateContent xmlns:mc="http://schemas.openxmlformats.org/markup-compatibility/2006">
              <mc:Choice xmlns:v="urn:schemas-microsoft-com:vml" Requires="v">
                <p:oleObj spid="_x0000_s9247" r:id="rId11" imgW="1457143" imgH="3486637" progId="PBrush">
                  <p:embed/>
                </p:oleObj>
              </mc:Choice>
              <mc:Fallback>
                <p:oleObj r:id="rId11" imgW="1457143" imgH="3486637" progId="PBrush">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00563" y="1341438"/>
                        <a:ext cx="1296987"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237" name="Group 21"/>
          <p:cNvGrpSpPr>
            <a:grpSpLocks/>
          </p:cNvGrpSpPr>
          <p:nvPr/>
        </p:nvGrpSpPr>
        <p:grpSpPr bwMode="auto">
          <a:xfrm>
            <a:off x="1619250" y="4652963"/>
            <a:ext cx="671513" cy="1447800"/>
            <a:chOff x="0" y="0"/>
            <a:chExt cx="423" cy="912"/>
          </a:xfrm>
        </p:grpSpPr>
        <p:sp>
          <p:nvSpPr>
            <p:cNvPr id="9238" name="Text Box 13"/>
            <p:cNvSpPr txBox="1">
              <a:spLocks noChangeArrowheads="1"/>
            </p:cNvSpPr>
            <p:nvPr/>
          </p:nvSpPr>
          <p:spPr bwMode="auto">
            <a:xfrm>
              <a:off x="0" y="0"/>
              <a:ext cx="423"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800080"/>
                  </a:solidFill>
                  <a:effectLst>
                    <a:outerShdw blurRad="38100" dist="38100" dir="2700000" algn="tl">
                      <a:srgbClr val="000000"/>
                    </a:outerShdw>
                  </a:effectLst>
                </a:rPr>
                <a:t>汁液</a:t>
              </a:r>
            </a:p>
          </p:txBody>
        </p:sp>
        <p:sp>
          <p:nvSpPr>
            <p:cNvPr id="9239" name="AutoShape 14"/>
            <p:cNvSpPr>
              <a:spLocks noChangeArrowheads="1"/>
            </p:cNvSpPr>
            <p:nvPr/>
          </p:nvSpPr>
          <p:spPr bwMode="auto">
            <a:xfrm>
              <a:off x="39" y="528"/>
              <a:ext cx="336" cy="384"/>
            </a:xfrm>
            <a:prstGeom prst="rightArrow">
              <a:avLst>
                <a:gd name="adj1" fmla="val 50000"/>
                <a:gd name="adj2" fmla="val 25000"/>
              </a:avLst>
            </a:prstGeom>
            <a:solidFill>
              <a:schemeClr val="tx2"/>
            </a:solidFill>
            <a:ln w="9525" cmpd="sng">
              <a:solidFill>
                <a:srgbClr val="00FF00"/>
              </a:solidFill>
              <a:miter lim="800000"/>
              <a:headEnd/>
              <a:tailEnd/>
            </a:ln>
          </p:spPr>
          <p:txBody>
            <a:bodyPr wrap="none" anchor="ctr"/>
            <a:lstStyle/>
            <a:p>
              <a:endParaRPr lang="zh-CN" altLang="en-US">
                <a:latin typeface="Arial" pitchFamily="34" charset="0"/>
              </a:endParaRPr>
            </a:p>
          </p:txBody>
        </p:sp>
      </p:grpSp>
      <p:graphicFrame>
        <p:nvGraphicFramePr>
          <p:cNvPr id="9240" name="Object 7"/>
          <p:cNvGraphicFramePr>
            <a:graphicFrameLocks noChangeAspect="1"/>
          </p:cNvGraphicFramePr>
          <p:nvPr/>
        </p:nvGraphicFramePr>
        <p:xfrm>
          <a:off x="7235825" y="1341438"/>
          <a:ext cx="1296988" cy="2362200"/>
        </p:xfrm>
        <a:graphic>
          <a:graphicData uri="http://schemas.openxmlformats.org/presentationml/2006/ole">
            <mc:AlternateContent xmlns:mc="http://schemas.openxmlformats.org/markup-compatibility/2006">
              <mc:Choice xmlns:v="urn:schemas-microsoft-com:vml" Requires="v">
                <p:oleObj spid="_x0000_s9248" r:id="rId12" imgW="1457143" imgH="3486637" progId="PBrush">
                  <p:embed/>
                </p:oleObj>
              </mc:Choice>
              <mc:Fallback>
                <p:oleObj r:id="rId12" imgW="1457143" imgH="3486637" progId="PBrush">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5825" y="1341438"/>
                        <a:ext cx="1296988"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41" name="AutoShape 8"/>
          <p:cNvSpPr>
            <a:spLocks noChangeArrowheads="1"/>
          </p:cNvSpPr>
          <p:nvPr/>
        </p:nvSpPr>
        <p:spPr bwMode="auto">
          <a:xfrm>
            <a:off x="6156325" y="2565400"/>
            <a:ext cx="533400" cy="609600"/>
          </a:xfrm>
          <a:prstGeom prst="rightArrow">
            <a:avLst>
              <a:gd name="adj1" fmla="val 50000"/>
              <a:gd name="adj2" fmla="val 25000"/>
            </a:avLst>
          </a:prstGeom>
          <a:solidFill>
            <a:schemeClr val="tx2"/>
          </a:solidFill>
          <a:ln w="9525" cmpd="sng">
            <a:solidFill>
              <a:srgbClr val="00FF00"/>
            </a:solidFill>
            <a:miter lim="800000"/>
            <a:headEnd/>
            <a:tailEnd/>
          </a:ln>
        </p:spPr>
        <p:txBody>
          <a:bodyPr wrap="none" anchor="ctr"/>
          <a:lstStyle/>
          <a:p>
            <a:endParaRPr lang="zh-CN" altLang="en-US">
              <a:latin typeface="Arial" pitchFamily="34" charset="0"/>
            </a:endParaRPr>
          </a:p>
        </p:txBody>
      </p:sp>
      <p:sp>
        <p:nvSpPr>
          <p:cNvPr id="9242" name="灯片编号占位符 32"/>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A6BDB692-17D3-4D68-9212-D3CB4B82EB9A}" type="slidenum">
              <a:rPr lang="zh-CN" altLang="en-US" sz="1200">
                <a:solidFill>
                  <a:srgbClr val="898989"/>
                </a:solidFill>
                <a:latin typeface="Calibri" pitchFamily="34" charset="0"/>
              </a:rPr>
              <a:pPr algn="r" eaLnBrk="1" hangingPunct="1"/>
              <a:t>4</a:t>
            </a:fld>
            <a:endParaRPr lang="en-US" sz="1200">
              <a:solidFill>
                <a:srgbClr val="898989"/>
              </a:solidFill>
              <a:latin typeface="Calibri" pitchFamily="34" charset="0"/>
            </a:endParaRPr>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4213" y="1052513"/>
            <a:ext cx="7772400" cy="4608512"/>
          </a:xfrm>
        </p:spPr>
        <p:txBody>
          <a:bodyPr/>
          <a:lstStyle/>
          <a:p>
            <a:r>
              <a:rPr lang="zh-CN" altLang="en-US"/>
              <a:t>       </a:t>
            </a:r>
            <a:r>
              <a:rPr lang="zh-CN" altLang="en-US" sz="5400"/>
              <a:t>病毒是</a:t>
            </a:r>
            <a:r>
              <a:rPr lang="en-US" sz="5400"/>
              <a:t>___________</a:t>
            </a:r>
            <a:br>
              <a:rPr lang="en-US" sz="5400"/>
            </a:br>
            <a:r>
              <a:rPr lang="en-US" sz="5400"/>
              <a:t/>
            </a:r>
            <a:br>
              <a:rPr lang="en-US" sz="5400"/>
            </a:br>
            <a:r>
              <a:rPr lang="zh-CN" altLang="en-US" sz="5400"/>
              <a:t>国科学家</a:t>
            </a:r>
            <a:r>
              <a:rPr lang="en-US" sz="5400"/>
              <a:t>_________</a:t>
            </a:r>
            <a:r>
              <a:rPr lang="zh-CN" altLang="en-US" sz="5400"/>
              <a:t>发现</a:t>
            </a:r>
            <a:br>
              <a:rPr lang="zh-CN" altLang="en-US" sz="5400"/>
            </a:br>
            <a:r>
              <a:rPr lang="zh-CN" altLang="en-US" sz="5400"/>
              <a:t/>
            </a:r>
            <a:br>
              <a:rPr lang="zh-CN" altLang="en-US" sz="5400"/>
            </a:br>
            <a:r>
              <a:rPr lang="zh-CN" altLang="en-US" sz="5400"/>
              <a:t>的，叫作</a:t>
            </a:r>
            <a:r>
              <a:rPr lang="en-US" sz="5400"/>
              <a:t>____________</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1"/>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BAD56197-E84D-4D51-8811-756EA3DDAA0E}" type="slidenum">
              <a:rPr lang="zh-CN" altLang="en-US" sz="1200">
                <a:solidFill>
                  <a:srgbClr val="898989"/>
                </a:solidFill>
                <a:latin typeface="Calibri" pitchFamily="34" charset="0"/>
              </a:rPr>
              <a:pPr algn="r" eaLnBrk="1" hangingPunct="1"/>
              <a:t>6</a:t>
            </a:fld>
            <a:endParaRPr lang="en-US" sz="1200">
              <a:solidFill>
                <a:srgbClr val="898989"/>
              </a:solidFill>
              <a:latin typeface="Calibri" pitchFamily="34" charset="0"/>
            </a:endParaRPr>
          </a:p>
        </p:txBody>
      </p:sp>
      <p:pic>
        <p:nvPicPr>
          <p:cNvPr id="11267" name="图片 7"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矩形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407988"/>
            <a:ext cx="6467475" cy="117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TextBox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2349500"/>
            <a:ext cx="47529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图片 4" descr="烟草花叶"/>
          <p:cNvPicPr>
            <a:picLocks noChangeAspect="1" noChangeArrowheads="1"/>
          </p:cNvPicPr>
          <p:nvPr/>
        </p:nvPicPr>
        <p:blipFill>
          <a:blip r:embed="rId5">
            <a:extLst>
              <a:ext uri="{28A0092B-C50C-407E-A947-70E740481C1C}">
                <a14:useLocalDpi xmlns:a14="http://schemas.microsoft.com/office/drawing/2010/main" val="0"/>
              </a:ext>
            </a:extLst>
          </a:blip>
          <a:srcRect r="114"/>
          <a:stretch>
            <a:fillRect/>
          </a:stretch>
        </p:blipFill>
        <p:spPr bwMode="auto">
          <a:xfrm>
            <a:off x="0" y="2636838"/>
            <a:ext cx="4178300"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8" descr="u=3868408436,3429266327&amp;fm=0&amp;gp=0[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606675"/>
            <a:ext cx="4211638"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7" descr="瑞典螺旋形摩天大楼.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989138"/>
            <a:ext cx="4211638"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图片 5" descr="扫描电子显微镜.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989138"/>
            <a:ext cx="428466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dissolve">
                                      <p:cBhvr>
                                        <p:cTn id="7" dur="500"/>
                                        <p:tgtEl>
                                          <p:spTgt spid="112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0" presetClass="entr" presetSubtype="0" fill="hold" nodeType="clickEffect">
                                  <p:stCondLst>
                                    <p:cond delay="0"/>
                                  </p:stCondLst>
                                  <p:childTnLst>
                                    <p:set>
                                      <p:cBhvr>
                                        <p:cTn id="11" dur="1" fill="hold">
                                          <p:stCondLst>
                                            <p:cond delay="0"/>
                                          </p:stCondLst>
                                        </p:cTn>
                                        <p:tgtEl>
                                          <p:spTgt spid="11271"/>
                                        </p:tgtEl>
                                        <p:attrNameLst>
                                          <p:attrName>style.visibility</p:attrName>
                                        </p:attrNameLst>
                                      </p:cBhvr>
                                      <p:to>
                                        <p:strVal val="visible"/>
                                      </p:to>
                                    </p:set>
                                    <p:animEffect transition="in" filter="fade">
                                      <p:cBhvr>
                                        <p:cTn id="12" dur="400" decel="100000"/>
                                        <p:tgtEl>
                                          <p:spTgt spid="11271"/>
                                        </p:tgtEl>
                                      </p:cBhvr>
                                    </p:animEffect>
                                    <p:anim calcmode="lin" valueType="num">
                                      <p:cBhvr>
                                        <p:cTn id="13" dur="400" decel="100000" fill="hold"/>
                                        <p:tgtEl>
                                          <p:spTgt spid="11271"/>
                                        </p:tgtEl>
                                        <p:attrNameLst>
                                          <p:attrName>style.rotation</p:attrName>
                                        </p:attrNameLst>
                                      </p:cBhvr>
                                      <p:tavLst>
                                        <p:tav tm="0">
                                          <p:val>
                                            <p:fltVal val="-90"/>
                                          </p:val>
                                        </p:tav>
                                        <p:tav tm="100000">
                                          <p:val>
                                            <p:fltVal val="0"/>
                                          </p:val>
                                        </p:tav>
                                      </p:tavLst>
                                    </p:anim>
                                    <p:anim calcmode="lin" valueType="num">
                                      <p:cBhvr>
                                        <p:cTn id="14" dur="400" decel="100000" fill="hold"/>
                                        <p:tgtEl>
                                          <p:spTgt spid="11271"/>
                                        </p:tgtEl>
                                        <p:attrNameLst>
                                          <p:attrName>ppt_x</p:attrName>
                                        </p:attrNameLst>
                                      </p:cBhvr>
                                      <p:tavLst>
                                        <p:tav tm="0">
                                          <p:val>
                                            <p:strVal val="#ppt_x+0.4"/>
                                          </p:val>
                                        </p:tav>
                                        <p:tav tm="100000">
                                          <p:val>
                                            <p:strVal val="#ppt_x-0.05"/>
                                          </p:val>
                                        </p:tav>
                                      </p:tavLst>
                                    </p:anim>
                                    <p:anim calcmode="lin" valueType="num">
                                      <p:cBhvr>
                                        <p:cTn id="15" dur="400" decel="100000" fill="hold"/>
                                        <p:tgtEl>
                                          <p:spTgt spid="11271"/>
                                        </p:tgtEl>
                                        <p:attrNameLst>
                                          <p:attrName>ppt_y</p:attrName>
                                        </p:attrNameLst>
                                      </p:cBhvr>
                                      <p:tavLst>
                                        <p:tav tm="0">
                                          <p:val>
                                            <p:strVal val="#ppt_y-0.4"/>
                                          </p:val>
                                        </p:tav>
                                        <p:tav tm="100000">
                                          <p:val>
                                            <p:strVal val="#ppt_y+0.1"/>
                                          </p:val>
                                        </p:tav>
                                      </p:tavLst>
                                    </p:anim>
                                    <p:anim calcmode="lin" valueType="num">
                                      <p:cBhvr>
                                        <p:cTn id="16" dur="100" accel="100000" fill="hold">
                                          <p:stCondLst>
                                            <p:cond delay="400"/>
                                          </p:stCondLst>
                                        </p:cTn>
                                        <p:tgtEl>
                                          <p:spTgt spid="11271"/>
                                        </p:tgtEl>
                                        <p:attrNameLst>
                                          <p:attrName>ppt_x</p:attrName>
                                        </p:attrNameLst>
                                      </p:cBhvr>
                                      <p:tavLst>
                                        <p:tav tm="0">
                                          <p:val>
                                            <p:strVal val="#ppt_x-0.05"/>
                                          </p:val>
                                        </p:tav>
                                        <p:tav tm="100000">
                                          <p:val>
                                            <p:strVal val="#ppt_x"/>
                                          </p:val>
                                        </p:tav>
                                      </p:tavLst>
                                    </p:anim>
                                    <p:anim calcmode="lin" valueType="num">
                                      <p:cBhvr>
                                        <p:cTn id="17" dur="100" accel="100000" fill="hold">
                                          <p:stCondLst>
                                            <p:cond delay="400"/>
                                          </p:stCondLst>
                                        </p:cTn>
                                        <p:tgtEl>
                                          <p:spTgt spid="11271"/>
                                        </p:tgtEl>
                                        <p:attrNameLst>
                                          <p:attrName>ppt_y</p:attrName>
                                        </p:attrNameLst>
                                      </p:cBhvr>
                                      <p:tavLst>
                                        <p:tav tm="0">
                                          <p:val>
                                            <p:strVal val="#ppt_y+0.1"/>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5" presetClass="entr" presetSubtype="0" fill="hold" nodeType="clickEffect">
                                  <p:stCondLst>
                                    <p:cond delay="0"/>
                                  </p:stCondLst>
                                  <p:childTnLst>
                                    <p:set>
                                      <p:cBhvr>
                                        <p:cTn id="21" dur="1" fill="hold">
                                          <p:stCondLst>
                                            <p:cond delay="0"/>
                                          </p:stCondLst>
                                        </p:cTn>
                                        <p:tgtEl>
                                          <p:spTgt spid="11272"/>
                                        </p:tgtEl>
                                        <p:attrNameLst>
                                          <p:attrName>style.visibility</p:attrName>
                                        </p:attrNameLst>
                                      </p:cBhvr>
                                      <p:to>
                                        <p:strVal val="visible"/>
                                      </p:to>
                                    </p:set>
                                    <p:anim calcmode="lin" valueType="num">
                                      <p:cBhvr>
                                        <p:cTn id="22" dur="1000" fill="hold"/>
                                        <p:tgtEl>
                                          <p:spTgt spid="11272"/>
                                        </p:tgtEl>
                                        <p:attrNameLst>
                                          <p:attrName>ppt_w</p:attrName>
                                        </p:attrNameLst>
                                      </p:cBhvr>
                                      <p:tavLst>
                                        <p:tav tm="0">
                                          <p:val>
                                            <p:fltVal val="0"/>
                                          </p:val>
                                        </p:tav>
                                        <p:tav tm="100000">
                                          <p:val>
                                            <p:strVal val="#ppt_w"/>
                                          </p:val>
                                        </p:tav>
                                      </p:tavLst>
                                    </p:anim>
                                    <p:anim calcmode="lin" valueType="num">
                                      <p:cBhvr>
                                        <p:cTn id="23" dur="1000" fill="hold"/>
                                        <p:tgtEl>
                                          <p:spTgt spid="11272"/>
                                        </p:tgtEl>
                                        <p:attrNameLst>
                                          <p:attrName>ppt_h</p:attrName>
                                        </p:attrNameLst>
                                      </p:cBhvr>
                                      <p:tavLst>
                                        <p:tav tm="0">
                                          <p:val>
                                            <p:fltVal val="0"/>
                                          </p:val>
                                        </p:tav>
                                        <p:tav tm="100000">
                                          <p:val>
                                            <p:strVal val="#ppt_h"/>
                                          </p:val>
                                        </p:tav>
                                      </p:tavLst>
                                    </p:anim>
                                    <p:anim calcmode="lin" valueType="num">
                                      <p:cBhvr>
                                        <p:cTn id="24" dur="1000" fill="hold"/>
                                        <p:tgtEl>
                                          <p:spTgt spid="11272"/>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127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3" presetClass="entr" presetSubtype="16" fill="hold" nodeType="clickEffect">
                                  <p:stCondLst>
                                    <p:cond delay="0"/>
                                  </p:stCondLst>
                                  <p:childTnLst>
                                    <p:set>
                                      <p:cBhvr>
                                        <p:cTn id="29" dur="1" fill="hold">
                                          <p:stCondLst>
                                            <p:cond delay="0"/>
                                          </p:stCondLst>
                                        </p:cTn>
                                        <p:tgtEl>
                                          <p:spTgt spid="11273"/>
                                        </p:tgtEl>
                                        <p:attrNameLst>
                                          <p:attrName>style.visibility</p:attrName>
                                        </p:attrNameLst>
                                      </p:cBhvr>
                                      <p:to>
                                        <p:strVal val="visible"/>
                                      </p:to>
                                    </p:set>
                                    <p:animEffect transition="in" filter="plus(in)">
                                      <p:cBhvr>
                                        <p:cTn id="30" dur="1000"/>
                                        <p:tgtEl>
                                          <p:spTgt spid="11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7"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灯片编号占位符 1"/>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C305FFC2-C54F-4752-8263-1486E07F2279}" type="slidenum">
              <a:rPr lang="zh-CN" altLang="en-US" sz="1200">
                <a:solidFill>
                  <a:srgbClr val="898989"/>
                </a:solidFill>
                <a:latin typeface="Calibri" pitchFamily="34" charset="0"/>
              </a:rPr>
              <a:pPr algn="r" eaLnBrk="1" hangingPunct="1"/>
              <a:t>7</a:t>
            </a:fld>
            <a:endParaRPr lang="en-US" sz="1200">
              <a:solidFill>
                <a:srgbClr val="898989"/>
              </a:solidFill>
              <a:latin typeface="Calibri" pitchFamily="34" charset="0"/>
            </a:endParaRPr>
          </a:p>
        </p:txBody>
      </p:sp>
      <p:pic>
        <p:nvPicPr>
          <p:cNvPr id="12292" name="Picture 2" descr="http://a1.att.hudong.com/86/54/013000003213921235925422163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2205038"/>
            <a:ext cx="3170237"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矩形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914400"/>
            <a:ext cx="5078412"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矩形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4388" y="3206750"/>
            <a:ext cx="1841500"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12294"/>
                                        </p:tgtEl>
                                        <p:attrNameLst>
                                          <p:attrName>style.visibility</p:attrName>
                                        </p:attrNameLst>
                                      </p:cBhvr>
                                      <p:to>
                                        <p:strVal val="visible"/>
                                      </p:to>
                                    </p:set>
                                    <p:anim calcmode="lin" valueType="num">
                                      <p:cBhvr>
                                        <p:cTn id="7" dur="500" fill="hold"/>
                                        <p:tgtEl>
                                          <p:spTgt spid="122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4"/>
                                        </p:tgtEl>
                                        <p:attrNameLst>
                                          <p:attrName>ppt_y</p:attrName>
                                        </p:attrNameLst>
                                      </p:cBhvr>
                                      <p:tavLst>
                                        <p:tav tm="0">
                                          <p:val>
                                            <p:strVal val="#ppt_y"/>
                                          </p:val>
                                        </p:tav>
                                        <p:tav tm="100000">
                                          <p:val>
                                            <p:strVal val="#ppt_y"/>
                                          </p:val>
                                        </p:tav>
                                      </p:tavLst>
                                    </p:anim>
                                    <p:anim calcmode="lin" valueType="num">
                                      <p:cBhvr>
                                        <p:cTn id="9" dur="500" fill="hold"/>
                                        <p:tgtEl>
                                          <p:spTgt spid="122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4" descr="p_large_TTev_2df20000f15e2d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矩形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8" y="4578350"/>
            <a:ext cx="2286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10" descr="烟草花叶"/>
          <p:cNvPicPr>
            <a:picLocks noChangeAspect="1" noChangeArrowheads="1"/>
          </p:cNvPicPr>
          <p:nvPr/>
        </p:nvPicPr>
        <p:blipFill>
          <a:blip r:embed="rId4">
            <a:extLst>
              <a:ext uri="{28A0092B-C50C-407E-A947-70E740481C1C}">
                <a14:useLocalDpi xmlns:a14="http://schemas.microsoft.com/office/drawing/2010/main" val="0"/>
              </a:ext>
            </a:extLst>
          </a:blip>
          <a:srcRect r="114"/>
          <a:stretch>
            <a:fillRect/>
          </a:stretch>
        </p:blipFill>
        <p:spPr bwMode="auto">
          <a:xfrm>
            <a:off x="3851275" y="2636838"/>
            <a:ext cx="1905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矩形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4578350"/>
            <a:ext cx="2286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矩形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1425" y="4651375"/>
            <a:ext cx="25908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14" descr="{479F17D7-2290-4035-9BD7-88BBB86DE498}0"/>
          <p:cNvPicPr>
            <a:picLocks noChangeAspect="1" noChangeArrowheads="1"/>
          </p:cNvPicPr>
          <p:nvPr/>
        </p:nvPicPr>
        <p:blipFill>
          <a:blip r:embed="rId7">
            <a:extLst>
              <a:ext uri="{28A0092B-C50C-407E-A947-70E740481C1C}">
                <a14:useLocalDpi xmlns:a14="http://schemas.microsoft.com/office/drawing/2010/main" val="0"/>
              </a:ext>
            </a:extLst>
          </a:blip>
          <a:srcRect r="478" b="87"/>
          <a:stretch>
            <a:fillRect/>
          </a:stretch>
        </p:blipFill>
        <p:spPr bwMode="auto">
          <a:xfrm>
            <a:off x="539750" y="2636838"/>
            <a:ext cx="2303463" cy="179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矩形 1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89100" y="615950"/>
            <a:ext cx="438308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1" name="矩形 16"/>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4563" y="5273675"/>
            <a:ext cx="1354137"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矩形 17"/>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8750" y="5273675"/>
            <a:ext cx="135255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矩形 18"/>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78625" y="5273675"/>
            <a:ext cx="1768475"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图片 13" descr="T3CBMYPQ5KA71QGJ[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43663" y="2133600"/>
            <a:ext cx="22764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5" name="灯片编号占位符 12"/>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fld id="{EBD78173-5BDB-4487-B1D6-CB5862482E1E}" type="slidenum">
              <a:rPr lang="zh-CN" altLang="en-US" sz="1200">
                <a:solidFill>
                  <a:srgbClr val="898989"/>
                </a:solidFill>
                <a:latin typeface="Calibri" pitchFamily="34" charset="0"/>
              </a:rPr>
              <a:pPr algn="r" eaLnBrk="1" hangingPunct="1"/>
              <a:t>8</a:t>
            </a:fld>
            <a:endParaRPr lang="en-US" sz="1200">
              <a:solidFill>
                <a:srgbClr val="898989"/>
              </a:solidFill>
              <a:latin typeface="Calibri" pitchFamily="34" charset="0"/>
            </a:endParaRPr>
          </a:p>
        </p:txBody>
      </p:sp>
      <p:sp>
        <p:nvSpPr>
          <p:cNvPr id="13326" name="AutoShape 14">
            <a:hlinkClick r:id="rId13" action="ppaction://hlinksldjump" highlightClick="1"/>
          </p:cNvPr>
          <p:cNvSpPr>
            <a:spLocks noChangeArrowheads="1"/>
          </p:cNvSpPr>
          <p:nvPr/>
        </p:nvSpPr>
        <p:spPr bwMode="auto">
          <a:xfrm>
            <a:off x="7812088" y="5949950"/>
            <a:ext cx="431800" cy="431800"/>
          </a:xfrm>
          <a:prstGeom prst="actionButtonBlank">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3321"/>
                                        </p:tgtEl>
                                        <p:attrNameLst>
                                          <p:attrName>style.visibility</p:attrName>
                                        </p:attrNameLst>
                                      </p:cBhvr>
                                      <p:to>
                                        <p:strVal val="visible"/>
                                      </p:to>
                                    </p:set>
                                    <p:anim calcmode="lin" valueType="num">
                                      <p:cBhvr>
                                        <p:cTn id="7" dur="500" fill="hold"/>
                                        <p:tgtEl>
                                          <p:spTgt spid="13321"/>
                                        </p:tgtEl>
                                        <p:attrNameLst>
                                          <p:attrName>ppt_x</p:attrName>
                                        </p:attrNameLst>
                                      </p:cBhvr>
                                      <p:tavLst>
                                        <p:tav tm="0">
                                          <p:val>
                                            <p:strVal val="#ppt_x-.2"/>
                                          </p:val>
                                        </p:tav>
                                        <p:tav tm="100000">
                                          <p:val>
                                            <p:strVal val="#ppt_x"/>
                                          </p:val>
                                        </p:tav>
                                      </p:tavLst>
                                    </p:anim>
                                    <p:anim calcmode="lin" valueType="num">
                                      <p:cBhvr>
                                        <p:cTn id="8" dur="500" fill="hold"/>
                                        <p:tgtEl>
                                          <p:spTgt spid="13321"/>
                                        </p:tgtEl>
                                        <p:attrNameLst>
                                          <p:attrName>ppt_y</p:attrName>
                                        </p:attrNameLst>
                                      </p:cBhvr>
                                      <p:tavLst>
                                        <p:tav tm="0">
                                          <p:val>
                                            <p:strVal val="#ppt_y"/>
                                          </p:val>
                                        </p:tav>
                                        <p:tav tm="100000">
                                          <p:val>
                                            <p:strVal val="#ppt_y"/>
                                          </p:val>
                                        </p:tav>
                                      </p:tavLst>
                                    </p:anim>
                                    <p:animEffect transition="in" filter="wipe(right)" prLst="gradientSize: 0.1">
                                      <p:cBhvr>
                                        <p:cTn id="9" dur="500"/>
                                        <p:tgtEl>
                                          <p:spTgt spid="1332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3322"/>
                                        </p:tgtEl>
                                        <p:attrNameLst>
                                          <p:attrName>style.visibility</p:attrName>
                                        </p:attrNameLst>
                                      </p:cBhvr>
                                      <p:to>
                                        <p:strVal val="visible"/>
                                      </p:to>
                                    </p:set>
                                    <p:anim calcmode="lin" valueType="num">
                                      <p:cBhvr>
                                        <p:cTn id="14" dur="500" fill="hold"/>
                                        <p:tgtEl>
                                          <p:spTgt spid="13322"/>
                                        </p:tgtEl>
                                        <p:attrNameLst>
                                          <p:attrName>ppt_x</p:attrName>
                                        </p:attrNameLst>
                                      </p:cBhvr>
                                      <p:tavLst>
                                        <p:tav tm="0">
                                          <p:val>
                                            <p:strVal val="#ppt_x-.2"/>
                                          </p:val>
                                        </p:tav>
                                        <p:tav tm="100000">
                                          <p:val>
                                            <p:strVal val="#ppt_x"/>
                                          </p:val>
                                        </p:tav>
                                      </p:tavLst>
                                    </p:anim>
                                    <p:anim calcmode="lin" valueType="num">
                                      <p:cBhvr>
                                        <p:cTn id="15" dur="500" fill="hold"/>
                                        <p:tgtEl>
                                          <p:spTgt spid="13322"/>
                                        </p:tgtEl>
                                        <p:attrNameLst>
                                          <p:attrName>ppt_y</p:attrName>
                                        </p:attrNameLst>
                                      </p:cBhvr>
                                      <p:tavLst>
                                        <p:tav tm="0">
                                          <p:val>
                                            <p:strVal val="#ppt_y"/>
                                          </p:val>
                                        </p:tav>
                                        <p:tav tm="100000">
                                          <p:val>
                                            <p:strVal val="#ppt_y"/>
                                          </p:val>
                                        </p:tav>
                                      </p:tavLst>
                                    </p:anim>
                                    <p:animEffect transition="in" filter="wipe(right)" prLst="gradientSize: 0.1">
                                      <p:cBhvr>
                                        <p:cTn id="16" dur="500"/>
                                        <p:tgtEl>
                                          <p:spTgt spid="1332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3323"/>
                                        </p:tgtEl>
                                        <p:attrNameLst>
                                          <p:attrName>style.visibility</p:attrName>
                                        </p:attrNameLst>
                                      </p:cBhvr>
                                      <p:to>
                                        <p:strVal val="visible"/>
                                      </p:to>
                                    </p:set>
                                    <p:anim calcmode="lin" valueType="num">
                                      <p:cBhvr>
                                        <p:cTn id="21" dur="500" fill="hold"/>
                                        <p:tgtEl>
                                          <p:spTgt spid="13323"/>
                                        </p:tgtEl>
                                        <p:attrNameLst>
                                          <p:attrName>ppt_x</p:attrName>
                                        </p:attrNameLst>
                                      </p:cBhvr>
                                      <p:tavLst>
                                        <p:tav tm="0">
                                          <p:val>
                                            <p:strVal val="#ppt_x-.2"/>
                                          </p:val>
                                        </p:tav>
                                        <p:tav tm="100000">
                                          <p:val>
                                            <p:strVal val="#ppt_x"/>
                                          </p:val>
                                        </p:tav>
                                      </p:tavLst>
                                    </p:anim>
                                    <p:anim calcmode="lin" valueType="num">
                                      <p:cBhvr>
                                        <p:cTn id="22" dur="500" fill="hold"/>
                                        <p:tgtEl>
                                          <p:spTgt spid="13323"/>
                                        </p:tgtEl>
                                        <p:attrNameLst>
                                          <p:attrName>ppt_y</p:attrName>
                                        </p:attrNameLst>
                                      </p:cBhvr>
                                      <p:tavLst>
                                        <p:tav tm="0">
                                          <p:val>
                                            <p:strVal val="#ppt_y"/>
                                          </p:val>
                                        </p:tav>
                                        <p:tav tm="100000">
                                          <p:val>
                                            <p:strVal val="#ppt_y"/>
                                          </p:val>
                                        </p:tav>
                                      </p:tavLst>
                                    </p:anim>
                                    <p:animEffect transition="in" filter="wipe(right)" prLst="gradientSize: 0.1">
                                      <p:cBhvr>
                                        <p:cTn id="23" dur="500"/>
                                        <p:tgtEl>
                                          <p:spTgt spid="13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684213" y="3581400"/>
            <a:ext cx="2016125"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600" b="1">
                <a:solidFill>
                  <a:schemeClr val="tx2"/>
                </a:solidFill>
                <a:latin typeface="Times New Roman" pitchFamily="18" charset="0"/>
              </a:rPr>
              <a:t>病毒</a:t>
            </a:r>
          </a:p>
        </p:txBody>
      </p:sp>
      <p:sp>
        <p:nvSpPr>
          <p:cNvPr id="14339" name="AutoShape 3"/>
          <p:cNvSpPr>
            <a:spLocks/>
          </p:cNvSpPr>
          <p:nvPr/>
        </p:nvSpPr>
        <p:spPr bwMode="auto">
          <a:xfrm>
            <a:off x="2843213" y="2708275"/>
            <a:ext cx="381000" cy="2736850"/>
          </a:xfrm>
          <a:prstGeom prst="leftBrace">
            <a:avLst>
              <a:gd name="adj1" fmla="val 59994"/>
              <a:gd name="adj2" fmla="val 50000"/>
            </a:avLst>
          </a:prstGeom>
          <a:noFill/>
          <a:ln w="28575" cmpd="sng">
            <a:solidFill>
              <a:srgbClr val="99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800" b="1">
              <a:solidFill>
                <a:schemeClr val="tx2"/>
              </a:solidFill>
              <a:latin typeface="Times New Roman" pitchFamily="18" charset="0"/>
              <a:ea typeface="隶书" pitchFamily="49" charset="-122"/>
            </a:endParaRPr>
          </a:p>
        </p:txBody>
      </p:sp>
      <p:sp>
        <p:nvSpPr>
          <p:cNvPr id="14340" name="Text Box 4"/>
          <p:cNvSpPr txBox="1">
            <a:spLocks noChangeArrowheads="1"/>
          </p:cNvSpPr>
          <p:nvPr/>
        </p:nvSpPr>
        <p:spPr bwMode="auto">
          <a:xfrm>
            <a:off x="3200400" y="2438400"/>
            <a:ext cx="354965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6600" b="1">
                <a:solidFill>
                  <a:schemeClr val="tx2"/>
                </a:solidFill>
                <a:latin typeface="Times New Roman" pitchFamily="18" charset="0"/>
              </a:rPr>
              <a:t>杆状病毒</a:t>
            </a:r>
          </a:p>
        </p:txBody>
      </p:sp>
      <p:sp>
        <p:nvSpPr>
          <p:cNvPr id="14341" name="Text Box 5"/>
          <p:cNvSpPr txBox="1">
            <a:spLocks noChangeArrowheads="1"/>
          </p:cNvSpPr>
          <p:nvPr/>
        </p:nvSpPr>
        <p:spPr bwMode="auto">
          <a:xfrm>
            <a:off x="3203575" y="3500438"/>
            <a:ext cx="354965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6600" b="1">
                <a:solidFill>
                  <a:schemeClr val="tx2"/>
                </a:solidFill>
                <a:latin typeface="Times New Roman" pitchFamily="18" charset="0"/>
              </a:rPr>
              <a:t>球状病毒</a:t>
            </a:r>
          </a:p>
        </p:txBody>
      </p:sp>
      <p:sp>
        <p:nvSpPr>
          <p:cNvPr id="14342" name="Text Box 6"/>
          <p:cNvSpPr txBox="1">
            <a:spLocks noChangeArrowheads="1"/>
          </p:cNvSpPr>
          <p:nvPr/>
        </p:nvSpPr>
        <p:spPr bwMode="auto">
          <a:xfrm>
            <a:off x="2819400" y="4572000"/>
            <a:ext cx="487680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600" b="1">
                <a:solidFill>
                  <a:srgbClr val="990099"/>
                </a:solidFill>
                <a:latin typeface="Times New Roman" pitchFamily="18" charset="0"/>
              </a:rPr>
              <a:t>  </a:t>
            </a:r>
            <a:r>
              <a:rPr lang="zh-CN" altLang="en-US" sz="6600" b="1">
                <a:solidFill>
                  <a:schemeClr val="tx2"/>
                </a:solidFill>
                <a:latin typeface="Times New Roman" pitchFamily="18" charset="0"/>
              </a:rPr>
              <a:t>蝌蚪状病毒</a:t>
            </a:r>
          </a:p>
        </p:txBody>
      </p:sp>
      <p:pic>
        <p:nvPicPr>
          <p:cNvPr id="14343" name="Picture 7" descr="CUTS_2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188" y="5229225"/>
            <a:ext cx="1131887"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WordArt 8" descr="白色大理石"/>
          <p:cNvSpPr>
            <a:spLocks noChangeArrowheads="1" noChangeShapeType="1"/>
          </p:cNvSpPr>
          <p:nvPr/>
        </p:nvSpPr>
        <p:spPr bwMode="auto">
          <a:xfrm>
            <a:off x="900113" y="404813"/>
            <a:ext cx="7626350" cy="142716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Right"/>
              <a:lightRig rig="legacyFlat1" dir="r"/>
            </a:scene3d>
            <a:sp3d extrusionH="100000" prstMaterial="legacyMatte">
              <a:extrusionClr>
                <a:srgbClr val="663300"/>
              </a:extrusionClr>
            </a:sp3d>
          </a:bodyPr>
          <a:lstStyle/>
          <a:p>
            <a:pPr algn="ctr"/>
            <a:r>
              <a:rPr lang="zh-CN" altLang="en-US" sz="7200">
                <a:ln w="9525" cmpd="sng">
                  <a:round/>
                  <a:headEnd/>
                  <a:tailEnd/>
                </a:ln>
                <a:blipFill dpi="0" rotWithShape="0">
                  <a:blip r:embed="rId3"/>
                  <a:srcRect/>
                  <a:tile tx="0" ty="0" sx="100000" sy="100000" flip="none" algn="tl"/>
                </a:blipFill>
                <a:latin typeface="宋体"/>
                <a:ea typeface="宋体"/>
              </a:rPr>
              <a:t>根据形态的不同</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linds(vertical)">
                                      <p:cBhvr>
                                        <p:cTn id="7" dur="500"/>
                                        <p:tgtEl>
                                          <p:spTgt spid="143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14339"/>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340"/>
                                        </p:tgtEl>
                                        <p:attrNameLst>
                                          <p:attrName>style.visibility</p:attrName>
                                        </p:attrNameLst>
                                      </p:cBhvr>
                                      <p:to>
                                        <p:strVal val="visible"/>
                                      </p:to>
                                    </p:set>
                                    <p:animEffect transition="in" filter="blinds(horizontal)">
                                      <p:cBhvr>
                                        <p:cTn id="16" dur="500"/>
                                        <p:tgtEl>
                                          <p:spTgt spid="14340"/>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4341"/>
                                        </p:tgtEl>
                                        <p:attrNameLst>
                                          <p:attrName>style.visibility</p:attrName>
                                        </p:attrNameLst>
                                      </p:cBhvr>
                                      <p:to>
                                        <p:strVal val="visible"/>
                                      </p:to>
                                    </p:set>
                                    <p:animEffect transition="in" filter="blinds(horizontal)">
                                      <p:cBhvr>
                                        <p:cTn id="20" dur="500"/>
                                        <p:tgtEl>
                                          <p:spTgt spid="14341"/>
                                        </p:tgtEl>
                                      </p:cBhvr>
                                    </p:animEffect>
                                  </p:childTnLst>
                                </p:cTn>
                              </p:par>
                            </p:childTnLst>
                          </p:cTn>
                        </p:par>
                        <p:par>
                          <p:cTn id="21" fill="hold" nodeType="afterGroup">
                            <p:stCondLst>
                              <p:cond delay="1000"/>
                            </p:stCondLst>
                            <p:childTnLst>
                              <p:par>
                                <p:cTn id="22" presetID="3" presetClass="entr" presetSubtype="10" fill="hold" grpId="0" nodeType="afterEffect">
                                  <p:stCondLst>
                                    <p:cond delay="0"/>
                                  </p:stCondLst>
                                  <p:childTnLst>
                                    <p:set>
                                      <p:cBhvr>
                                        <p:cTn id="23" dur="1" fill="hold">
                                          <p:stCondLst>
                                            <p:cond delay="0"/>
                                          </p:stCondLst>
                                        </p:cTn>
                                        <p:tgtEl>
                                          <p:spTgt spid="14342"/>
                                        </p:tgtEl>
                                        <p:attrNameLst>
                                          <p:attrName>style.visibility</p:attrName>
                                        </p:attrNameLst>
                                      </p:cBhvr>
                                      <p:to>
                                        <p:strVal val="visible"/>
                                      </p:to>
                                    </p:set>
                                    <p:animEffect transition="in" filter="blinds(horizontal)">
                                      <p:cBhvr>
                                        <p:cTn id="24" dur="500"/>
                                        <p:tgtEl>
                                          <p:spTgt spid="1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autoUpdateAnimBg="0"/>
      <p:bldP spid="14340" grpId="0" autoUpdateAnimBg="0"/>
      <p:bldP spid="14341" grpId="0" autoUpdateAnimBg="0"/>
      <p:bldP spid="14342" grpId="0" autoUpdateAnimBg="0"/>
    </p:bldLst>
  </p:timing>
</p:sld>
</file>

<file path=ppt/theme/theme1.xml><?xml version="1.0" encoding="utf-8"?>
<a:theme xmlns:a="http://schemas.openxmlformats.org/drawingml/2006/main" name="Fireworks">
  <a:themeElements>
    <a:clrScheme name="Firework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Fireworks">
      <a:majorFont>
        <a:latin typeface="Arial Black"/>
        <a:ea typeface="宋体"/>
        <a:cs typeface=""/>
      </a:majorFont>
      <a:minorFont>
        <a:latin typeface="Arial Black"/>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Black"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Black" pitchFamily="34" charset="0"/>
            <a:ea typeface="宋体" pitchFamily="2" charset="-122"/>
          </a:defRPr>
        </a:defPPr>
      </a:lstStyle>
    </a:lnDef>
  </a:objectDefaults>
  <a:extraClrSchemeLst>
    <a:extraClrScheme>
      <a:clrScheme name="Firework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Firework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Fireworks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Fireworks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000120150716A21PWBG">
  <a:themeElements>
    <a:clrScheme name="A000120150716A21PWBG 1">
      <a:dk1>
        <a:srgbClr val="3F4143"/>
      </a:dk1>
      <a:lt1>
        <a:srgbClr val="FFFFFF"/>
      </a:lt1>
      <a:dk2>
        <a:srgbClr val="3F4143"/>
      </a:dk2>
      <a:lt2>
        <a:srgbClr val="FFFFFF"/>
      </a:lt2>
      <a:accent1>
        <a:srgbClr val="83B40D"/>
      </a:accent1>
      <a:accent2>
        <a:srgbClr val="C5D12F"/>
      </a:accent2>
      <a:accent3>
        <a:srgbClr val="AFB0B0"/>
      </a:accent3>
      <a:accent4>
        <a:srgbClr val="DADADA"/>
      </a:accent4>
      <a:accent5>
        <a:srgbClr val="C1D6AA"/>
      </a:accent5>
      <a:accent6>
        <a:srgbClr val="B2BD2A"/>
      </a:accent6>
      <a:hlink>
        <a:srgbClr val="00B0F0"/>
      </a:hlink>
      <a:folHlink>
        <a:srgbClr val="AFB2B4"/>
      </a:folHlink>
    </a:clrScheme>
    <a:fontScheme name="A000120150716A21PWBG">
      <a:majorFont>
        <a:latin typeface="微软雅黑"/>
        <a:ea typeface="微软雅黑"/>
        <a:cs typeface=""/>
      </a:majorFont>
      <a:minorFont>
        <a:latin typeface="幼圆"/>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Black"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Black" pitchFamily="34" charset="0"/>
            <a:ea typeface="宋体" pitchFamily="2" charset="-122"/>
          </a:defRPr>
        </a:defPPr>
      </a:lstStyle>
    </a:lnDef>
  </a:objectDefaults>
  <a:extraClrSchemeLst>
    <a:extraClrScheme>
      <a:clrScheme name="A000120150716A21PWBG 1">
        <a:dk1>
          <a:srgbClr val="3F4143"/>
        </a:dk1>
        <a:lt1>
          <a:srgbClr val="FFFFFF"/>
        </a:lt1>
        <a:dk2>
          <a:srgbClr val="3F4143"/>
        </a:dk2>
        <a:lt2>
          <a:srgbClr val="FFFFFF"/>
        </a:lt2>
        <a:accent1>
          <a:srgbClr val="83B40D"/>
        </a:accent1>
        <a:accent2>
          <a:srgbClr val="C5D12F"/>
        </a:accent2>
        <a:accent3>
          <a:srgbClr val="AFB0B0"/>
        </a:accent3>
        <a:accent4>
          <a:srgbClr val="DADADA"/>
        </a:accent4>
        <a:accent5>
          <a:srgbClr val="C1D6AA"/>
        </a:accent5>
        <a:accent6>
          <a:srgbClr val="B2BD2A"/>
        </a:accent6>
        <a:hlink>
          <a:srgbClr val="00B0F0"/>
        </a:hlink>
        <a:folHlink>
          <a:srgbClr val="AFB2B4"/>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Fireworks</Template>
  <TotalTime>0</TotalTime>
  <Pages>0</Pages>
  <Words>980</Words>
  <Characters>0</Characters>
  <Application>Microsoft Office PowerPoint</Application>
  <DocSecurity>0</DocSecurity>
  <PresentationFormat>全屏显示(4:3)</PresentationFormat>
  <Lines>0</Lines>
  <Paragraphs>139</Paragraphs>
  <Slides>39</Slides>
  <Notes>1</Notes>
  <HiddenSlides>0</HiddenSlides>
  <MMClips>0</MMClips>
  <ScaleCrop>false</ScaleCrop>
  <HeadingPairs>
    <vt:vector size="8" baseType="variant">
      <vt:variant>
        <vt:lpstr>已用的字体</vt:lpstr>
      </vt:variant>
      <vt:variant>
        <vt:i4>13</vt:i4>
      </vt:variant>
      <vt:variant>
        <vt:lpstr>主题</vt:lpstr>
      </vt:variant>
      <vt:variant>
        <vt:i4>2</vt:i4>
      </vt:variant>
      <vt:variant>
        <vt:lpstr>嵌入 OLE 服务器</vt:lpstr>
      </vt:variant>
      <vt:variant>
        <vt:i4>0</vt:i4>
      </vt:variant>
      <vt:variant>
        <vt:lpstr>幻灯片标题</vt:lpstr>
      </vt:variant>
      <vt:variant>
        <vt:i4>39</vt:i4>
      </vt:variant>
    </vt:vector>
  </HeadingPairs>
  <TitlesOfParts>
    <vt:vector size="54" baseType="lpstr">
      <vt:lpstr>Arial</vt:lpstr>
      <vt:lpstr>宋体</vt:lpstr>
      <vt:lpstr>Wingdings</vt:lpstr>
      <vt:lpstr>Arial Black</vt:lpstr>
      <vt:lpstr>Times New Roman</vt:lpstr>
      <vt:lpstr>Calibri</vt:lpstr>
      <vt:lpstr>隶书</vt:lpstr>
      <vt:lpstr>黑体</vt:lpstr>
      <vt:lpstr>楷体_GB2312</vt:lpstr>
      <vt:lpstr>Tahoma</vt:lpstr>
      <vt:lpstr>新宋体</vt:lpstr>
      <vt:lpstr>幼圆</vt:lpstr>
      <vt:lpstr>微软雅黑</vt:lpstr>
      <vt:lpstr>Fireworks</vt:lpstr>
      <vt:lpstr>A000120150716A21PWBG</vt:lpstr>
      <vt:lpstr>PowerPoint 演示文稿</vt:lpstr>
      <vt:lpstr>PowerPoint 演示文稿</vt:lpstr>
      <vt:lpstr>PowerPoint 演示文稿</vt:lpstr>
      <vt:lpstr>PowerPoint 演示文稿</vt:lpstr>
      <vt:lpstr>       病毒是___________  国科学家_________发现  的，叫作____________</vt:lpstr>
      <vt:lpstr>PowerPoint 演示文稿</vt:lpstr>
      <vt:lpstr>PowerPoint 演示文稿</vt:lpstr>
      <vt:lpstr>PowerPoint 演示文稿</vt:lpstr>
      <vt:lpstr>PowerPoint 演示文稿</vt:lpstr>
      <vt:lpstr>PowerPoint 演示文稿</vt:lpstr>
      <vt:lpstr>       病毒不能独立生活，必须寄生在其他生物的细胞内。一旦离开活细胞，病毒的生命活动就会停止。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male</dc:creator>
  <cp:keywords/>
  <dc:description/>
  <cp:lastModifiedBy>user</cp:lastModifiedBy>
  <cp:revision>209</cp:revision>
  <dcterms:created xsi:type="dcterms:W3CDTF">2011-10-08T02:21:11Z</dcterms:created>
  <dcterms:modified xsi:type="dcterms:W3CDTF">2015-08-25T09:46:03Z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2052-9.1.0.5155</vt:lpwstr>
  </property>
</Properties>
</file>